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1" r:id="rId4"/>
    <p:sldId id="262" r:id="rId5"/>
    <p:sldId id="263" r:id="rId6"/>
    <p:sldId id="264" r:id="rId7"/>
    <p:sldId id="265" r:id="rId8"/>
    <p:sldId id="266" r:id="rId9"/>
    <p:sldId id="268" r:id="rId10"/>
    <p:sldId id="269" r:id="rId11"/>
    <p:sldId id="259"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F926D-0E15-490B-A053-999951F2C128}" v="16" dt="2021-03-20T04:44:41.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U HEMANTH" userId="01304bc0-a493-4762-bedc-38502daa681a" providerId="ADAL" clId="{093F926D-0E15-490B-A053-999951F2C128}"/>
    <pc:docChg chg="undo custSel addSld delSld modSld">
      <pc:chgData name="SANKU HEMANTH" userId="01304bc0-a493-4762-bedc-38502daa681a" providerId="ADAL" clId="{093F926D-0E15-490B-A053-999951F2C128}" dt="2021-03-20T04:46:02.320" v="445" actId="26606"/>
      <pc:docMkLst>
        <pc:docMk/>
      </pc:docMkLst>
      <pc:sldChg chg="addSp delSp modSp mod setBg delAnim">
        <pc:chgData name="SANKU HEMANTH" userId="01304bc0-a493-4762-bedc-38502daa681a" providerId="ADAL" clId="{093F926D-0E15-490B-A053-999951F2C128}" dt="2021-03-19T12:43:20.349" v="41" actId="20577"/>
        <pc:sldMkLst>
          <pc:docMk/>
          <pc:sldMk cId="114422170" sldId="256"/>
        </pc:sldMkLst>
        <pc:spChg chg="mod">
          <ac:chgData name="SANKU HEMANTH" userId="01304bc0-a493-4762-bedc-38502daa681a" providerId="ADAL" clId="{093F926D-0E15-490B-A053-999951F2C128}" dt="2021-03-19T12:41:10.985" v="3" actId="26606"/>
          <ac:spMkLst>
            <pc:docMk/>
            <pc:sldMk cId="114422170" sldId="256"/>
            <ac:spMk id="2" creationId="{9CF3573A-B856-41B7-B415-E7F0F7D5C4FC}"/>
          </ac:spMkLst>
        </pc:spChg>
        <pc:spChg chg="mod">
          <ac:chgData name="SANKU HEMANTH" userId="01304bc0-a493-4762-bedc-38502daa681a" providerId="ADAL" clId="{093F926D-0E15-490B-A053-999951F2C128}" dt="2021-03-19T12:43:20.349" v="41" actId="20577"/>
          <ac:spMkLst>
            <pc:docMk/>
            <pc:sldMk cId="114422170" sldId="256"/>
            <ac:spMk id="3" creationId="{C64145F6-ABFF-4A14-8AA9-89CB968AB077}"/>
          </ac:spMkLst>
        </pc:spChg>
        <pc:spChg chg="add">
          <ac:chgData name="SANKU HEMANTH" userId="01304bc0-a493-4762-bedc-38502daa681a" providerId="ADAL" clId="{093F926D-0E15-490B-A053-999951F2C128}" dt="2021-03-19T12:41:10.985" v="3" actId="26606"/>
          <ac:spMkLst>
            <pc:docMk/>
            <pc:sldMk cId="114422170" sldId="256"/>
            <ac:spMk id="9" creationId="{C1DD1A8A-57D5-4A81-AD04-532B043C5611}"/>
          </ac:spMkLst>
        </pc:spChg>
        <pc:spChg chg="add">
          <ac:chgData name="SANKU HEMANTH" userId="01304bc0-a493-4762-bedc-38502daa681a" providerId="ADAL" clId="{093F926D-0E15-490B-A053-999951F2C128}" dt="2021-03-19T12:41:10.985" v="3" actId="26606"/>
          <ac:spMkLst>
            <pc:docMk/>
            <pc:sldMk cId="114422170" sldId="256"/>
            <ac:spMk id="11" creationId="{007891EC-4501-44ED-A8C8-B11B6DB767AB}"/>
          </ac:spMkLst>
        </pc:spChg>
        <pc:picChg chg="del">
          <ac:chgData name="SANKU HEMANTH" userId="01304bc0-a493-4762-bedc-38502daa681a" providerId="ADAL" clId="{093F926D-0E15-490B-A053-999951F2C128}" dt="2021-03-19T12:41:03.640" v="2" actId="478"/>
          <ac:picMkLst>
            <pc:docMk/>
            <pc:sldMk cId="114422170" sldId="256"/>
            <ac:picMk id="4" creationId="{FC55B41D-E9FD-4EBC-B5B3-CFF040870FDB}"/>
          </ac:picMkLst>
        </pc:picChg>
        <pc:picChg chg="add">
          <ac:chgData name="SANKU HEMANTH" userId="01304bc0-a493-4762-bedc-38502daa681a" providerId="ADAL" clId="{093F926D-0E15-490B-A053-999951F2C128}" dt="2021-03-19T12:41:10.985" v="3" actId="26606"/>
          <ac:picMkLst>
            <pc:docMk/>
            <pc:sldMk cId="114422170" sldId="256"/>
            <ac:picMk id="5" creationId="{1DB3C300-5782-4D22-BFC8-92E6F93BF724}"/>
          </ac:picMkLst>
        </pc:picChg>
      </pc:sldChg>
      <pc:sldChg chg="modSp mod">
        <pc:chgData name="SANKU HEMANTH" userId="01304bc0-a493-4762-bedc-38502daa681a" providerId="ADAL" clId="{093F926D-0E15-490B-A053-999951F2C128}" dt="2021-03-17T16:34:53.827" v="1" actId="20577"/>
        <pc:sldMkLst>
          <pc:docMk/>
          <pc:sldMk cId="1526279388" sldId="257"/>
        </pc:sldMkLst>
        <pc:spChg chg="mod">
          <ac:chgData name="SANKU HEMANTH" userId="01304bc0-a493-4762-bedc-38502daa681a" providerId="ADAL" clId="{093F926D-0E15-490B-A053-999951F2C128}" dt="2021-03-17T16:34:53.827" v="1" actId="20577"/>
          <ac:spMkLst>
            <pc:docMk/>
            <pc:sldMk cId="1526279388" sldId="257"/>
            <ac:spMk id="3" creationId="{1D77C6C7-08FA-48D2-A85A-DA300FA7F65C}"/>
          </ac:spMkLst>
        </pc:spChg>
      </pc:sldChg>
      <pc:sldChg chg="addSp delSp modSp del mod">
        <pc:chgData name="SANKU HEMANTH" userId="01304bc0-a493-4762-bedc-38502daa681a" providerId="ADAL" clId="{093F926D-0E15-490B-A053-999951F2C128}" dt="2021-03-19T12:44:23.931" v="44" actId="2696"/>
        <pc:sldMkLst>
          <pc:docMk/>
          <pc:sldMk cId="2177363151" sldId="258"/>
        </pc:sldMkLst>
        <pc:spChg chg="add del mod">
          <ac:chgData name="SANKU HEMANTH" userId="01304bc0-a493-4762-bedc-38502daa681a" providerId="ADAL" clId="{093F926D-0E15-490B-A053-999951F2C128}" dt="2021-03-19T12:44:12.695" v="43"/>
          <ac:spMkLst>
            <pc:docMk/>
            <pc:sldMk cId="2177363151" sldId="258"/>
            <ac:spMk id="4" creationId="{89DCE920-4CB4-483B-AD8B-E3DC790D1DB5}"/>
          </ac:spMkLst>
        </pc:spChg>
        <pc:picChg chg="del">
          <ac:chgData name="SANKU HEMANTH" userId="01304bc0-a493-4762-bedc-38502daa681a" providerId="ADAL" clId="{093F926D-0E15-490B-A053-999951F2C128}" dt="2021-03-19T12:43:47.364" v="42" actId="478"/>
          <ac:picMkLst>
            <pc:docMk/>
            <pc:sldMk cId="2177363151" sldId="258"/>
            <ac:picMk id="5" creationId="{7A5C62FF-DFB7-4917-A9FD-CF649F04A87C}"/>
          </ac:picMkLst>
        </pc:picChg>
        <pc:picChg chg="add mod">
          <ac:chgData name="SANKU HEMANTH" userId="01304bc0-a493-4762-bedc-38502daa681a" providerId="ADAL" clId="{093F926D-0E15-490B-A053-999951F2C128}" dt="2021-03-19T12:44:12.695" v="43"/>
          <ac:picMkLst>
            <pc:docMk/>
            <pc:sldMk cId="2177363151" sldId="258"/>
            <ac:picMk id="7" creationId="{9EE288DF-DAA7-4831-9F8B-9C82059A0688}"/>
          </ac:picMkLst>
        </pc:picChg>
      </pc:sldChg>
      <pc:sldChg chg="addSp delSp modSp new mod setBg">
        <pc:chgData name="SANKU HEMANTH" userId="01304bc0-a493-4762-bedc-38502daa681a" providerId="ADAL" clId="{093F926D-0E15-490B-A053-999951F2C128}" dt="2021-03-19T12:47:02.379" v="103" actId="113"/>
        <pc:sldMkLst>
          <pc:docMk/>
          <pc:sldMk cId="3542294163" sldId="261"/>
        </pc:sldMkLst>
        <pc:spChg chg="mod">
          <ac:chgData name="SANKU HEMANTH" userId="01304bc0-a493-4762-bedc-38502daa681a" providerId="ADAL" clId="{093F926D-0E15-490B-A053-999951F2C128}" dt="2021-03-19T12:47:02.379" v="103" actId="113"/>
          <ac:spMkLst>
            <pc:docMk/>
            <pc:sldMk cId="3542294163" sldId="261"/>
            <ac:spMk id="2" creationId="{D32FA3E0-B93F-4BAB-9DDA-DC25C55A5845}"/>
          </ac:spMkLst>
        </pc:spChg>
        <pc:spChg chg="del">
          <ac:chgData name="SANKU HEMANTH" userId="01304bc0-a493-4762-bedc-38502daa681a" providerId="ADAL" clId="{093F926D-0E15-490B-A053-999951F2C128}" dt="2021-03-19T12:44:33.830" v="52"/>
          <ac:spMkLst>
            <pc:docMk/>
            <pc:sldMk cId="3542294163" sldId="261"/>
            <ac:spMk id="3" creationId="{0E0DE95C-539E-42BA-88C6-B6EE6309A099}"/>
          </ac:spMkLst>
        </pc:spChg>
        <pc:spChg chg="add del">
          <ac:chgData name="SANKU HEMANTH" userId="01304bc0-a493-4762-bedc-38502daa681a" providerId="ADAL" clId="{093F926D-0E15-490B-A053-999951F2C128}" dt="2021-03-19T12:45:02.070" v="58" actId="26606"/>
          <ac:spMkLst>
            <pc:docMk/>
            <pc:sldMk cId="3542294163" sldId="261"/>
            <ac:spMk id="9" creationId="{3E0B9BE4-B7C1-4D0E-A4EA-232DE0E5C2BC}"/>
          </ac:spMkLst>
        </pc:spChg>
        <pc:spChg chg="add del">
          <ac:chgData name="SANKU HEMANTH" userId="01304bc0-a493-4762-bedc-38502daa681a" providerId="ADAL" clId="{093F926D-0E15-490B-A053-999951F2C128}" dt="2021-03-19T12:44:54.033" v="54" actId="26606"/>
          <ac:spMkLst>
            <pc:docMk/>
            <pc:sldMk cId="3542294163" sldId="261"/>
            <ac:spMk id="10" creationId="{665DBBEF-238B-476B-96AB-8AAC3224ECEA}"/>
          </ac:spMkLst>
        </pc:spChg>
        <pc:spChg chg="add del">
          <ac:chgData name="SANKU HEMANTH" userId="01304bc0-a493-4762-bedc-38502daa681a" providerId="ADAL" clId="{093F926D-0E15-490B-A053-999951F2C128}" dt="2021-03-19T12:44:54.033" v="54" actId="26606"/>
          <ac:spMkLst>
            <pc:docMk/>
            <pc:sldMk cId="3542294163" sldId="261"/>
            <ac:spMk id="12" creationId="{3FCFB1DE-0B7E-48CC-BA90-B2AB0889F9D6}"/>
          </ac:spMkLst>
        </pc:spChg>
        <pc:spChg chg="add del">
          <ac:chgData name="SANKU HEMANTH" userId="01304bc0-a493-4762-bedc-38502daa681a" providerId="ADAL" clId="{093F926D-0E15-490B-A053-999951F2C128}" dt="2021-03-19T12:44:59.375" v="56" actId="26606"/>
          <ac:spMkLst>
            <pc:docMk/>
            <pc:sldMk cId="3542294163" sldId="261"/>
            <ac:spMk id="14" creationId="{D07DD2DE-F619-49DD-B5E7-03A290FF4ED1}"/>
          </ac:spMkLst>
        </pc:spChg>
        <pc:spChg chg="add del">
          <ac:chgData name="SANKU HEMANTH" userId="01304bc0-a493-4762-bedc-38502daa681a" providerId="ADAL" clId="{093F926D-0E15-490B-A053-999951F2C128}" dt="2021-03-19T12:44:59.375" v="56" actId="26606"/>
          <ac:spMkLst>
            <pc:docMk/>
            <pc:sldMk cId="3542294163" sldId="261"/>
            <ac:spMk id="15" creationId="{A8384FB5-9ADC-4DDC-881B-597D56F5B15D}"/>
          </ac:spMkLst>
        </pc:spChg>
        <pc:spChg chg="add del">
          <ac:chgData name="SANKU HEMANTH" userId="01304bc0-a493-4762-bedc-38502daa681a" providerId="ADAL" clId="{093F926D-0E15-490B-A053-999951F2C128}" dt="2021-03-19T12:44:59.375" v="56" actId="26606"/>
          <ac:spMkLst>
            <pc:docMk/>
            <pc:sldMk cId="3542294163" sldId="261"/>
            <ac:spMk id="16" creationId="{85149191-5F60-4A28-AAFF-039F96B0F3EC}"/>
          </ac:spMkLst>
        </pc:spChg>
        <pc:spChg chg="add del">
          <ac:chgData name="SANKU HEMANTH" userId="01304bc0-a493-4762-bedc-38502daa681a" providerId="ADAL" clId="{093F926D-0E15-490B-A053-999951F2C128}" dt="2021-03-19T12:44:59.375" v="56" actId="26606"/>
          <ac:spMkLst>
            <pc:docMk/>
            <pc:sldMk cId="3542294163" sldId="261"/>
            <ac:spMk id="17" creationId="{91E5A9A7-95C6-4F4F-B00E-C82E07FE62EF}"/>
          </ac:spMkLst>
        </pc:spChg>
        <pc:spChg chg="add del">
          <ac:chgData name="SANKU HEMANTH" userId="01304bc0-a493-4762-bedc-38502daa681a" providerId="ADAL" clId="{093F926D-0E15-490B-A053-999951F2C128}" dt="2021-03-19T12:44:59.375" v="56" actId="26606"/>
          <ac:spMkLst>
            <pc:docMk/>
            <pc:sldMk cId="3542294163" sldId="261"/>
            <ac:spMk id="18" creationId="{F8260ED5-17F7-4158-B241-D51DD4CF1B7E}"/>
          </ac:spMkLst>
        </pc:spChg>
        <pc:spChg chg="add del">
          <ac:chgData name="SANKU HEMANTH" userId="01304bc0-a493-4762-bedc-38502daa681a" providerId="ADAL" clId="{093F926D-0E15-490B-A053-999951F2C128}" dt="2021-03-19T12:45:02.070" v="58" actId="26606"/>
          <ac:spMkLst>
            <pc:docMk/>
            <pc:sldMk cId="3542294163" sldId="261"/>
            <ac:spMk id="20" creationId="{F13C74B1-5B17-4795-BED0-7140497B445A}"/>
          </ac:spMkLst>
        </pc:spChg>
        <pc:spChg chg="add del">
          <ac:chgData name="SANKU HEMANTH" userId="01304bc0-a493-4762-bedc-38502daa681a" providerId="ADAL" clId="{093F926D-0E15-490B-A053-999951F2C128}" dt="2021-03-19T12:45:02.070" v="58" actId="26606"/>
          <ac:spMkLst>
            <pc:docMk/>
            <pc:sldMk cId="3542294163" sldId="261"/>
            <ac:spMk id="21" creationId="{D4974D33-8DC5-464E-8C6D-BE58F0669C17}"/>
          </ac:spMkLst>
        </pc:spChg>
        <pc:spChg chg="add del">
          <ac:chgData name="SANKU HEMANTH" userId="01304bc0-a493-4762-bedc-38502daa681a" providerId="ADAL" clId="{093F926D-0E15-490B-A053-999951F2C128}" dt="2021-03-19T12:45:03.025" v="60" actId="26606"/>
          <ac:spMkLst>
            <pc:docMk/>
            <pc:sldMk cId="3542294163" sldId="261"/>
            <ac:spMk id="39" creationId="{1C574E90-1949-4924-B663-AEA13DB7910B}"/>
          </ac:spMkLst>
        </pc:spChg>
        <pc:spChg chg="add del">
          <ac:chgData name="SANKU HEMANTH" userId="01304bc0-a493-4762-bedc-38502daa681a" providerId="ADAL" clId="{093F926D-0E15-490B-A053-999951F2C128}" dt="2021-03-19T12:45:03.025" v="60" actId="26606"/>
          <ac:spMkLst>
            <pc:docMk/>
            <pc:sldMk cId="3542294163" sldId="261"/>
            <ac:spMk id="40" creationId="{A5271697-90F1-4A23-8EF2-0179F2EAFACB}"/>
          </ac:spMkLst>
        </pc:spChg>
        <pc:spChg chg="add del">
          <ac:chgData name="SANKU HEMANTH" userId="01304bc0-a493-4762-bedc-38502daa681a" providerId="ADAL" clId="{093F926D-0E15-490B-A053-999951F2C128}" dt="2021-03-19T12:45:03.025" v="60" actId="26606"/>
          <ac:spMkLst>
            <pc:docMk/>
            <pc:sldMk cId="3542294163" sldId="261"/>
            <ac:spMk id="41" creationId="{3CD1EA40-7116-4FCB-9369-70F29FAA91EC}"/>
          </ac:spMkLst>
        </pc:spChg>
        <pc:spChg chg="add del">
          <ac:chgData name="SANKU HEMANTH" userId="01304bc0-a493-4762-bedc-38502daa681a" providerId="ADAL" clId="{093F926D-0E15-490B-A053-999951F2C128}" dt="2021-03-19T12:45:03.025" v="60" actId="26606"/>
          <ac:spMkLst>
            <pc:docMk/>
            <pc:sldMk cId="3542294163" sldId="261"/>
            <ac:spMk id="42" creationId="{D9F5512A-48E1-4C07-B75E-3CCC517B6804}"/>
          </ac:spMkLst>
        </pc:spChg>
        <pc:spChg chg="add del">
          <ac:chgData name="SANKU HEMANTH" userId="01304bc0-a493-4762-bedc-38502daa681a" providerId="ADAL" clId="{093F926D-0E15-490B-A053-999951F2C128}" dt="2021-03-19T12:45:03.025" v="60" actId="26606"/>
          <ac:spMkLst>
            <pc:docMk/>
            <pc:sldMk cId="3542294163" sldId="261"/>
            <ac:spMk id="46" creationId="{D0578002-D04F-4847-ABCF-2EC00A0ADA92}"/>
          </ac:spMkLst>
        </pc:spChg>
        <pc:spChg chg="add">
          <ac:chgData name="SANKU HEMANTH" userId="01304bc0-a493-4762-bedc-38502daa681a" providerId="ADAL" clId="{093F926D-0E15-490B-A053-999951F2C128}" dt="2021-03-19T12:45:03.045" v="61" actId="26606"/>
          <ac:spMkLst>
            <pc:docMk/>
            <pc:sldMk cId="3542294163" sldId="261"/>
            <ac:spMk id="48" creationId="{A8384FB5-9ADC-4DDC-881B-597D56F5B15D}"/>
          </ac:spMkLst>
        </pc:spChg>
        <pc:spChg chg="add">
          <ac:chgData name="SANKU HEMANTH" userId="01304bc0-a493-4762-bedc-38502daa681a" providerId="ADAL" clId="{093F926D-0E15-490B-A053-999951F2C128}" dt="2021-03-19T12:45:03.045" v="61" actId="26606"/>
          <ac:spMkLst>
            <pc:docMk/>
            <pc:sldMk cId="3542294163" sldId="261"/>
            <ac:spMk id="49" creationId="{91E5A9A7-95C6-4F4F-B00E-C82E07FE62EF}"/>
          </ac:spMkLst>
        </pc:spChg>
        <pc:spChg chg="add">
          <ac:chgData name="SANKU HEMANTH" userId="01304bc0-a493-4762-bedc-38502daa681a" providerId="ADAL" clId="{093F926D-0E15-490B-A053-999951F2C128}" dt="2021-03-19T12:45:03.045" v="61" actId="26606"/>
          <ac:spMkLst>
            <pc:docMk/>
            <pc:sldMk cId="3542294163" sldId="261"/>
            <ac:spMk id="50" creationId="{D07DD2DE-F619-49DD-B5E7-03A290FF4ED1}"/>
          </ac:spMkLst>
        </pc:spChg>
        <pc:spChg chg="add">
          <ac:chgData name="SANKU HEMANTH" userId="01304bc0-a493-4762-bedc-38502daa681a" providerId="ADAL" clId="{093F926D-0E15-490B-A053-999951F2C128}" dt="2021-03-19T12:45:03.045" v="61" actId="26606"/>
          <ac:spMkLst>
            <pc:docMk/>
            <pc:sldMk cId="3542294163" sldId="261"/>
            <ac:spMk id="51" creationId="{85149191-5F60-4A28-AAFF-039F96B0F3EC}"/>
          </ac:spMkLst>
        </pc:spChg>
        <pc:spChg chg="add">
          <ac:chgData name="SANKU HEMANTH" userId="01304bc0-a493-4762-bedc-38502daa681a" providerId="ADAL" clId="{093F926D-0E15-490B-A053-999951F2C128}" dt="2021-03-19T12:45:03.045" v="61" actId="26606"/>
          <ac:spMkLst>
            <pc:docMk/>
            <pc:sldMk cId="3542294163" sldId="261"/>
            <ac:spMk id="52" creationId="{F8260ED5-17F7-4158-B241-D51DD4CF1B7E}"/>
          </ac:spMkLst>
        </pc:spChg>
        <pc:grpChg chg="add del">
          <ac:chgData name="SANKU HEMANTH" userId="01304bc0-a493-4762-bedc-38502daa681a" providerId="ADAL" clId="{093F926D-0E15-490B-A053-999951F2C128}" dt="2021-03-19T12:45:03.025" v="60" actId="26606"/>
          <ac:grpSpMkLst>
            <pc:docMk/>
            <pc:sldMk cId="3542294163" sldId="261"/>
            <ac:grpSpMk id="43" creationId="{9CF1CD8B-D430-49E7-8630-84152C414EAC}"/>
          </ac:grpSpMkLst>
        </pc:grpChg>
        <pc:picChg chg="add mod">
          <ac:chgData name="SANKU HEMANTH" userId="01304bc0-a493-4762-bedc-38502daa681a" providerId="ADAL" clId="{093F926D-0E15-490B-A053-999951F2C128}" dt="2021-03-19T12:45:16.632" v="65" actId="14100"/>
          <ac:picMkLst>
            <pc:docMk/>
            <pc:sldMk cId="3542294163" sldId="261"/>
            <ac:picMk id="5" creationId="{5A4DCEF0-BFB1-46A3-B282-9D56A2C0DEFA}"/>
          </ac:picMkLst>
        </pc:picChg>
      </pc:sldChg>
      <pc:sldChg chg="addSp delSp modSp new mod setBg">
        <pc:chgData name="SANKU HEMANTH" userId="01304bc0-a493-4762-bedc-38502daa681a" providerId="ADAL" clId="{093F926D-0E15-490B-A053-999951F2C128}" dt="2021-03-19T12:48:46.320" v="107" actId="1076"/>
        <pc:sldMkLst>
          <pc:docMk/>
          <pc:sldMk cId="1198300980" sldId="262"/>
        </pc:sldMkLst>
        <pc:spChg chg="mod">
          <ac:chgData name="SANKU HEMANTH" userId="01304bc0-a493-4762-bedc-38502daa681a" providerId="ADAL" clId="{093F926D-0E15-490B-A053-999951F2C128}" dt="2021-03-19T12:46:52.465" v="100" actId="113"/>
          <ac:spMkLst>
            <pc:docMk/>
            <pc:sldMk cId="1198300980" sldId="262"/>
            <ac:spMk id="2" creationId="{4BBA1DE7-842C-41A2-81A9-80EAF97F7F05}"/>
          </ac:spMkLst>
        </pc:spChg>
        <pc:spChg chg="del">
          <ac:chgData name="SANKU HEMANTH" userId="01304bc0-a493-4762-bedc-38502daa681a" providerId="ADAL" clId="{093F926D-0E15-490B-A053-999951F2C128}" dt="2021-03-19T12:46:22.017" v="96"/>
          <ac:spMkLst>
            <pc:docMk/>
            <pc:sldMk cId="1198300980" sldId="262"/>
            <ac:spMk id="3" creationId="{89932B7F-0212-44AE-A171-5231C16AA90E}"/>
          </ac:spMkLst>
        </pc:spChg>
        <pc:spChg chg="add del">
          <ac:chgData name="SANKU HEMANTH" userId="01304bc0-a493-4762-bedc-38502daa681a" providerId="ADAL" clId="{093F926D-0E15-490B-A053-999951F2C128}" dt="2021-03-19T12:48:26.915" v="104" actId="478"/>
          <ac:spMkLst>
            <pc:docMk/>
            <pc:sldMk cId="1198300980" sldId="262"/>
            <ac:spMk id="9" creationId="{9DA73A3A-907E-496F-A85C-8A44E4B5A9A1}"/>
          </ac:spMkLst>
        </pc:spChg>
        <pc:spChg chg="add">
          <ac:chgData name="SANKU HEMANTH" userId="01304bc0-a493-4762-bedc-38502daa681a" providerId="ADAL" clId="{093F926D-0E15-490B-A053-999951F2C128}" dt="2021-03-19T12:46:29.911" v="99" actId="26606"/>
          <ac:spMkLst>
            <pc:docMk/>
            <pc:sldMk cId="1198300980" sldId="262"/>
            <ac:spMk id="12" creationId="{1B15ED52-F352-441B-82BF-E0EA34836D08}"/>
          </ac:spMkLst>
        </pc:spChg>
        <pc:spChg chg="add">
          <ac:chgData name="SANKU HEMANTH" userId="01304bc0-a493-4762-bedc-38502daa681a" providerId="ADAL" clId="{093F926D-0E15-490B-A053-999951F2C128}" dt="2021-03-19T12:46:29.911" v="99" actId="26606"/>
          <ac:spMkLst>
            <pc:docMk/>
            <pc:sldMk cId="1198300980" sldId="262"/>
            <ac:spMk id="14" creationId="{3B2E3793-BFE6-45A2-9B7B-E18844431C99}"/>
          </ac:spMkLst>
        </pc:spChg>
        <pc:spChg chg="add">
          <ac:chgData name="SANKU HEMANTH" userId="01304bc0-a493-4762-bedc-38502daa681a" providerId="ADAL" clId="{093F926D-0E15-490B-A053-999951F2C128}" dt="2021-03-19T12:46:29.911" v="99" actId="26606"/>
          <ac:spMkLst>
            <pc:docMk/>
            <pc:sldMk cId="1198300980" sldId="262"/>
            <ac:spMk id="16" creationId="{BC4C4868-CB8F-4AF9-9CDB-8108F2C19B67}"/>
          </ac:spMkLst>
        </pc:spChg>
        <pc:spChg chg="add">
          <ac:chgData name="SANKU HEMANTH" userId="01304bc0-a493-4762-bedc-38502daa681a" providerId="ADAL" clId="{093F926D-0E15-490B-A053-999951F2C128}" dt="2021-03-19T12:46:29.911" v="99" actId="26606"/>
          <ac:spMkLst>
            <pc:docMk/>
            <pc:sldMk cId="1198300980" sldId="262"/>
            <ac:spMk id="18" creationId="{375E0459-6403-40CD-989D-56A4407CA12E}"/>
          </ac:spMkLst>
        </pc:spChg>
        <pc:spChg chg="add">
          <ac:chgData name="SANKU HEMANTH" userId="01304bc0-a493-4762-bedc-38502daa681a" providerId="ADAL" clId="{093F926D-0E15-490B-A053-999951F2C128}" dt="2021-03-19T12:46:29.911" v="99" actId="26606"/>
          <ac:spMkLst>
            <pc:docMk/>
            <pc:sldMk cId="1198300980" sldId="262"/>
            <ac:spMk id="20" creationId="{53E5B1A8-3AC9-4BD1-9BBC-78CA94F2D1BA}"/>
          </ac:spMkLst>
        </pc:spChg>
        <pc:picChg chg="add mod">
          <ac:chgData name="SANKU HEMANTH" userId="01304bc0-a493-4762-bedc-38502daa681a" providerId="ADAL" clId="{093F926D-0E15-490B-A053-999951F2C128}" dt="2021-03-19T12:48:46.320" v="107" actId="1076"/>
          <ac:picMkLst>
            <pc:docMk/>
            <pc:sldMk cId="1198300980" sldId="262"/>
            <ac:picMk id="5" creationId="{4118C239-1DEA-4B42-A37F-C77D1B30DBDF}"/>
          </ac:picMkLst>
        </pc:picChg>
      </pc:sldChg>
      <pc:sldChg chg="addSp delSp modSp new mod setBg">
        <pc:chgData name="SANKU HEMANTH" userId="01304bc0-a493-4762-bedc-38502daa681a" providerId="ADAL" clId="{093F926D-0E15-490B-A053-999951F2C128}" dt="2021-03-19T12:50:27.274" v="148" actId="120"/>
        <pc:sldMkLst>
          <pc:docMk/>
          <pc:sldMk cId="2716907375" sldId="263"/>
        </pc:sldMkLst>
        <pc:spChg chg="mod">
          <ac:chgData name="SANKU HEMANTH" userId="01304bc0-a493-4762-bedc-38502daa681a" providerId="ADAL" clId="{093F926D-0E15-490B-A053-999951F2C128}" dt="2021-03-19T12:50:27.274" v="148" actId="120"/>
          <ac:spMkLst>
            <pc:docMk/>
            <pc:sldMk cId="2716907375" sldId="263"/>
            <ac:spMk id="2" creationId="{1EFFE03A-D140-46CA-BD18-19954747CA6F}"/>
          </ac:spMkLst>
        </pc:spChg>
        <pc:spChg chg="del">
          <ac:chgData name="SANKU HEMANTH" userId="01304bc0-a493-4762-bedc-38502daa681a" providerId="ADAL" clId="{093F926D-0E15-490B-A053-999951F2C128}" dt="2021-03-19T12:49:48.805" v="143"/>
          <ac:spMkLst>
            <pc:docMk/>
            <pc:sldMk cId="2716907375" sldId="263"/>
            <ac:spMk id="3" creationId="{C8478971-5E51-4164-AA6F-093577341511}"/>
          </ac:spMkLst>
        </pc:spChg>
        <pc:spChg chg="add">
          <ac:chgData name="SANKU HEMANTH" userId="01304bc0-a493-4762-bedc-38502daa681a" providerId="ADAL" clId="{093F926D-0E15-490B-A053-999951F2C128}" dt="2021-03-19T12:50:12.631" v="146" actId="26606"/>
          <ac:spMkLst>
            <pc:docMk/>
            <pc:sldMk cId="2716907375" sldId="263"/>
            <ac:spMk id="10" creationId="{E396EB87-0C1D-4B57-B65A-A36B05741D69}"/>
          </ac:spMkLst>
        </pc:spChg>
        <pc:picChg chg="add mod">
          <ac:chgData name="SANKU HEMANTH" userId="01304bc0-a493-4762-bedc-38502daa681a" providerId="ADAL" clId="{093F926D-0E15-490B-A053-999951F2C128}" dt="2021-03-19T12:50:12.631" v="146" actId="26606"/>
          <ac:picMkLst>
            <pc:docMk/>
            <pc:sldMk cId="2716907375" sldId="263"/>
            <ac:picMk id="5" creationId="{9CB44E02-BBE3-421D-8027-E3546372B08A}"/>
          </ac:picMkLst>
        </pc:picChg>
      </pc:sldChg>
      <pc:sldChg chg="addSp modSp new mod setBg addAnim">
        <pc:chgData name="SANKU HEMANTH" userId="01304bc0-a493-4762-bedc-38502daa681a" providerId="ADAL" clId="{093F926D-0E15-490B-A053-999951F2C128}" dt="2021-03-19T13:03:41.171" v="229" actId="1076"/>
        <pc:sldMkLst>
          <pc:docMk/>
          <pc:sldMk cId="3394244525" sldId="264"/>
        </pc:sldMkLst>
        <pc:spChg chg="mod">
          <ac:chgData name="SANKU HEMANTH" userId="01304bc0-a493-4762-bedc-38502daa681a" providerId="ADAL" clId="{093F926D-0E15-490B-A053-999951F2C128}" dt="2021-03-19T13:03:01.804" v="204" actId="207"/>
          <ac:spMkLst>
            <pc:docMk/>
            <pc:sldMk cId="3394244525" sldId="264"/>
            <ac:spMk id="2" creationId="{55FDDD87-F8B9-4289-9790-49B33C423629}"/>
          </ac:spMkLst>
        </pc:spChg>
        <pc:spChg chg="mod">
          <ac:chgData name="SANKU HEMANTH" userId="01304bc0-a493-4762-bedc-38502daa681a" providerId="ADAL" clId="{093F926D-0E15-490B-A053-999951F2C128}" dt="2021-03-19T13:03:41.171" v="229" actId="1076"/>
          <ac:spMkLst>
            <pc:docMk/>
            <pc:sldMk cId="3394244525" sldId="264"/>
            <ac:spMk id="3" creationId="{DA415FC1-0631-4FF3-A67B-1785B186DBD1}"/>
          </ac:spMkLst>
        </pc:spChg>
        <pc:spChg chg="add">
          <ac:chgData name="SANKU HEMANTH" userId="01304bc0-a493-4762-bedc-38502daa681a" providerId="ADAL" clId="{093F926D-0E15-490B-A053-999951F2C128}" dt="2021-03-19T13:01:43.995" v="191" actId="26606"/>
          <ac:spMkLst>
            <pc:docMk/>
            <pc:sldMk cId="3394244525" sldId="264"/>
            <ac:spMk id="10" creationId="{C1DD1A8A-57D5-4A81-AD04-532B043C5611}"/>
          </ac:spMkLst>
        </pc:spChg>
        <pc:spChg chg="add">
          <ac:chgData name="SANKU HEMANTH" userId="01304bc0-a493-4762-bedc-38502daa681a" providerId="ADAL" clId="{093F926D-0E15-490B-A053-999951F2C128}" dt="2021-03-19T13:01:43.995" v="191" actId="26606"/>
          <ac:spMkLst>
            <pc:docMk/>
            <pc:sldMk cId="3394244525" sldId="264"/>
            <ac:spMk id="12" creationId="{007891EC-4501-44ED-A8C8-B11B6DB767AB}"/>
          </ac:spMkLst>
        </pc:spChg>
        <pc:picChg chg="add mod ord">
          <ac:chgData name="SANKU HEMANTH" userId="01304bc0-a493-4762-bedc-38502daa681a" providerId="ADAL" clId="{093F926D-0E15-490B-A053-999951F2C128}" dt="2021-03-19T13:01:43.995" v="191" actId="26606"/>
          <ac:picMkLst>
            <pc:docMk/>
            <pc:sldMk cId="3394244525" sldId="264"/>
            <ac:picMk id="5" creationId="{82754B95-6908-497E-A763-9E5DD5B7ABF4}"/>
          </ac:picMkLst>
        </pc:picChg>
      </pc:sldChg>
      <pc:sldChg chg="addSp delSp modSp new mod setBg">
        <pc:chgData name="SANKU HEMANTH" userId="01304bc0-a493-4762-bedc-38502daa681a" providerId="ADAL" clId="{093F926D-0E15-490B-A053-999951F2C128}" dt="2021-03-19T13:07:53.206" v="287" actId="113"/>
        <pc:sldMkLst>
          <pc:docMk/>
          <pc:sldMk cId="2310211352" sldId="265"/>
        </pc:sldMkLst>
        <pc:spChg chg="mod ord">
          <ac:chgData name="SANKU HEMANTH" userId="01304bc0-a493-4762-bedc-38502daa681a" providerId="ADAL" clId="{093F926D-0E15-490B-A053-999951F2C128}" dt="2021-03-19T13:07:53.206" v="287" actId="113"/>
          <ac:spMkLst>
            <pc:docMk/>
            <pc:sldMk cId="2310211352" sldId="265"/>
            <ac:spMk id="2" creationId="{17230997-8822-4A42-8640-90B333DC6F3C}"/>
          </ac:spMkLst>
        </pc:spChg>
        <pc:spChg chg="del">
          <ac:chgData name="SANKU HEMANTH" userId="01304bc0-a493-4762-bedc-38502daa681a" providerId="ADAL" clId="{093F926D-0E15-490B-A053-999951F2C128}" dt="2021-03-19T13:04:47.147" v="264"/>
          <ac:spMkLst>
            <pc:docMk/>
            <pc:sldMk cId="2310211352" sldId="265"/>
            <ac:spMk id="3" creationId="{E1AB3FCC-D390-4EF4-9480-E26E54A22C2B}"/>
          </ac:spMkLst>
        </pc:spChg>
        <pc:spChg chg="add">
          <ac:chgData name="SANKU HEMANTH" userId="01304bc0-a493-4762-bedc-38502daa681a" providerId="ADAL" clId="{093F926D-0E15-490B-A053-999951F2C128}" dt="2021-03-19T13:05:13.217" v="268" actId="26606"/>
          <ac:spMkLst>
            <pc:docMk/>
            <pc:sldMk cId="2310211352" sldId="265"/>
            <ac:spMk id="10" creationId="{37C89E4B-3C9F-44B9-8B86-D9E3D112D8EC}"/>
          </ac:spMkLst>
        </pc:spChg>
        <pc:picChg chg="add mod">
          <ac:chgData name="SANKU HEMANTH" userId="01304bc0-a493-4762-bedc-38502daa681a" providerId="ADAL" clId="{093F926D-0E15-490B-A053-999951F2C128}" dt="2021-03-19T13:05:13.217" v="268" actId="26606"/>
          <ac:picMkLst>
            <pc:docMk/>
            <pc:sldMk cId="2310211352" sldId="265"/>
            <ac:picMk id="5" creationId="{44C9A770-9339-433D-B5CF-97C231024063}"/>
          </ac:picMkLst>
        </pc:picChg>
        <pc:cxnChg chg="add">
          <ac:chgData name="SANKU HEMANTH" userId="01304bc0-a493-4762-bedc-38502daa681a" providerId="ADAL" clId="{093F926D-0E15-490B-A053-999951F2C128}" dt="2021-03-19T13:05:13.217" v="268" actId="26606"/>
          <ac:cxnSpMkLst>
            <pc:docMk/>
            <pc:sldMk cId="2310211352" sldId="265"/>
            <ac:cxnSpMk id="12" creationId="{AA2EAA10-076F-46BD-8F0F-B9A2FB77A85C}"/>
          </ac:cxnSpMkLst>
        </pc:cxnChg>
        <pc:cxnChg chg="add">
          <ac:chgData name="SANKU HEMANTH" userId="01304bc0-a493-4762-bedc-38502daa681a" providerId="ADAL" clId="{093F926D-0E15-490B-A053-999951F2C128}" dt="2021-03-19T13:05:13.217" v="268" actId="26606"/>
          <ac:cxnSpMkLst>
            <pc:docMk/>
            <pc:sldMk cId="2310211352" sldId="265"/>
            <ac:cxnSpMk id="14" creationId="{D891E407-403B-4764-86C9-33A56D3BCAA3}"/>
          </ac:cxnSpMkLst>
        </pc:cxnChg>
      </pc:sldChg>
      <pc:sldChg chg="addSp delSp modSp new mod setBg">
        <pc:chgData name="SANKU HEMANTH" userId="01304bc0-a493-4762-bedc-38502daa681a" providerId="ADAL" clId="{093F926D-0E15-490B-A053-999951F2C128}" dt="2021-03-19T13:12:54.396" v="348" actId="113"/>
        <pc:sldMkLst>
          <pc:docMk/>
          <pc:sldMk cId="1503860796" sldId="266"/>
        </pc:sldMkLst>
        <pc:spChg chg="mod ord">
          <ac:chgData name="SANKU HEMANTH" userId="01304bc0-a493-4762-bedc-38502daa681a" providerId="ADAL" clId="{093F926D-0E15-490B-A053-999951F2C128}" dt="2021-03-19T13:12:54.396" v="348" actId="113"/>
          <ac:spMkLst>
            <pc:docMk/>
            <pc:sldMk cId="1503860796" sldId="266"/>
            <ac:spMk id="2" creationId="{B6E4A1EF-1AC1-445C-898E-91E313E0FED1}"/>
          </ac:spMkLst>
        </pc:spChg>
        <pc:spChg chg="del">
          <ac:chgData name="SANKU HEMANTH" userId="01304bc0-a493-4762-bedc-38502daa681a" providerId="ADAL" clId="{093F926D-0E15-490B-A053-999951F2C128}" dt="2021-03-19T13:08:00.813" v="288"/>
          <ac:spMkLst>
            <pc:docMk/>
            <pc:sldMk cId="1503860796" sldId="266"/>
            <ac:spMk id="3" creationId="{A0106648-8B6D-403A-B1AF-E5F9F6344869}"/>
          </ac:spMkLst>
        </pc:spChg>
        <pc:spChg chg="add del">
          <ac:chgData name="SANKU HEMANTH" userId="01304bc0-a493-4762-bedc-38502daa681a" providerId="ADAL" clId="{093F926D-0E15-490B-A053-999951F2C128}" dt="2021-03-19T13:08:30.410" v="297" actId="26606"/>
          <ac:spMkLst>
            <pc:docMk/>
            <pc:sldMk cId="1503860796" sldId="266"/>
            <ac:spMk id="10" creationId="{C7D023E4-8DE1-436E-9847-ED6A4B4B04FD}"/>
          </ac:spMkLst>
        </pc:spChg>
        <pc:spChg chg="add del">
          <ac:chgData name="SANKU HEMANTH" userId="01304bc0-a493-4762-bedc-38502daa681a" providerId="ADAL" clId="{093F926D-0E15-490B-A053-999951F2C128}" dt="2021-03-19T13:08:30.410" v="297" actId="26606"/>
          <ac:spMkLst>
            <pc:docMk/>
            <pc:sldMk cId="1503860796" sldId="266"/>
            <ac:spMk id="12" creationId="{8B2B1708-8CE4-4A20-94F5-55118AE2CBD7}"/>
          </ac:spMkLst>
        </pc:spChg>
        <pc:spChg chg="add del">
          <ac:chgData name="SANKU HEMANTH" userId="01304bc0-a493-4762-bedc-38502daa681a" providerId="ADAL" clId="{093F926D-0E15-490B-A053-999951F2C128}" dt="2021-03-19T13:08:30.410" v="297" actId="26606"/>
          <ac:spMkLst>
            <pc:docMk/>
            <pc:sldMk cId="1503860796" sldId="266"/>
            <ac:spMk id="18" creationId="{C58F402F-FDB5-409B-8818-B6FCE06E577C}"/>
          </ac:spMkLst>
        </pc:spChg>
        <pc:spChg chg="add del">
          <ac:chgData name="SANKU HEMANTH" userId="01304bc0-a493-4762-bedc-38502daa681a" providerId="ADAL" clId="{093F926D-0E15-490B-A053-999951F2C128}" dt="2021-03-19T13:12:02.077" v="347" actId="26606"/>
          <ac:spMkLst>
            <pc:docMk/>
            <pc:sldMk cId="1503860796" sldId="266"/>
            <ac:spMk id="29" creationId="{AB45A142-4255-493C-8284-5D566C121B10}"/>
          </ac:spMkLst>
        </pc:spChg>
        <pc:spChg chg="add">
          <ac:chgData name="SANKU HEMANTH" userId="01304bc0-a493-4762-bedc-38502daa681a" providerId="ADAL" clId="{093F926D-0E15-490B-A053-999951F2C128}" dt="2021-03-19T13:12:02.077" v="347" actId="26606"/>
          <ac:spMkLst>
            <pc:docMk/>
            <pc:sldMk cId="1503860796" sldId="266"/>
            <ac:spMk id="35" creationId="{53F29798-D584-4792-9B62-3F5F5C36D619}"/>
          </ac:spMkLst>
        </pc:spChg>
        <pc:grpChg chg="add del">
          <ac:chgData name="SANKU HEMANTH" userId="01304bc0-a493-4762-bedc-38502daa681a" providerId="ADAL" clId="{093F926D-0E15-490B-A053-999951F2C128}" dt="2021-03-19T13:08:30.410" v="297" actId="26606"/>
          <ac:grpSpMkLst>
            <pc:docMk/>
            <pc:sldMk cId="1503860796" sldId="266"/>
            <ac:grpSpMk id="14" creationId="{5D095D3E-C464-41D5-87FA-07742698A722}"/>
          </ac:grpSpMkLst>
        </pc:grpChg>
        <pc:grpChg chg="add del">
          <ac:chgData name="SANKU HEMANTH" userId="01304bc0-a493-4762-bedc-38502daa681a" providerId="ADAL" clId="{093F926D-0E15-490B-A053-999951F2C128}" dt="2021-03-19T13:08:30.410" v="297" actId="26606"/>
          <ac:grpSpMkLst>
            <pc:docMk/>
            <pc:sldMk cId="1503860796" sldId="266"/>
            <ac:grpSpMk id="20" creationId="{E27AF472-EAE3-4572-AB69-B92BD10DBC6D}"/>
          </ac:grpSpMkLst>
        </pc:grpChg>
        <pc:picChg chg="add mod ord modCrop">
          <ac:chgData name="SANKU HEMANTH" userId="01304bc0-a493-4762-bedc-38502daa681a" providerId="ADAL" clId="{093F926D-0E15-490B-A053-999951F2C128}" dt="2021-03-19T13:12:02.077" v="347" actId="26606"/>
          <ac:picMkLst>
            <pc:docMk/>
            <pc:sldMk cId="1503860796" sldId="266"/>
            <ac:picMk id="5" creationId="{F1838821-3DED-4861-A0CB-A62DCF3D00E8}"/>
          </ac:picMkLst>
        </pc:picChg>
        <pc:picChg chg="add mod modCrop">
          <ac:chgData name="SANKU HEMANTH" userId="01304bc0-a493-4762-bedc-38502daa681a" providerId="ADAL" clId="{093F926D-0E15-490B-A053-999951F2C128}" dt="2021-03-19T13:12:02.077" v="347" actId="26606"/>
          <ac:picMkLst>
            <pc:docMk/>
            <pc:sldMk cId="1503860796" sldId="266"/>
            <ac:picMk id="7" creationId="{CBAAC5A8-B2A0-406C-812C-B512A51CE0E5}"/>
          </ac:picMkLst>
        </pc:picChg>
        <pc:picChg chg="add mod ord modCrop">
          <ac:chgData name="SANKU HEMANTH" userId="01304bc0-a493-4762-bedc-38502daa681a" providerId="ADAL" clId="{093F926D-0E15-490B-A053-999951F2C128}" dt="2021-03-19T13:12:02.077" v="347" actId="26606"/>
          <ac:picMkLst>
            <pc:docMk/>
            <pc:sldMk cId="1503860796" sldId="266"/>
            <ac:picMk id="9" creationId="{2DBC464D-F35E-4730-B1BF-ED5A7CFAE3EF}"/>
          </ac:picMkLst>
        </pc:picChg>
        <pc:picChg chg="add mod modCrop">
          <ac:chgData name="SANKU HEMANTH" userId="01304bc0-a493-4762-bedc-38502daa681a" providerId="ADAL" clId="{093F926D-0E15-490B-A053-999951F2C128}" dt="2021-03-19T13:12:02.077" v="347" actId="26606"/>
          <ac:picMkLst>
            <pc:docMk/>
            <pc:sldMk cId="1503860796" sldId="266"/>
            <ac:picMk id="13" creationId="{521C047B-44C2-478A-9196-2D837EA88292}"/>
          </ac:picMkLst>
        </pc:picChg>
        <pc:cxnChg chg="add del">
          <ac:chgData name="SANKU HEMANTH" userId="01304bc0-a493-4762-bedc-38502daa681a" providerId="ADAL" clId="{093F926D-0E15-490B-A053-999951F2C128}" dt="2021-03-19T13:12:02.077" v="347" actId="26606"/>
          <ac:cxnSpMkLst>
            <pc:docMk/>
            <pc:sldMk cId="1503860796" sldId="266"/>
            <ac:cxnSpMk id="30" creationId="{38FB9660-F42F-4313-BBC4-47C007FE484C}"/>
          </ac:cxnSpMkLst>
        </pc:cxnChg>
      </pc:sldChg>
      <pc:sldChg chg="modSp new del mod">
        <pc:chgData name="SANKU HEMANTH" userId="01304bc0-a493-4762-bedc-38502daa681a" providerId="ADAL" clId="{093F926D-0E15-490B-A053-999951F2C128}" dt="2021-03-19T13:13:07.998" v="350" actId="47"/>
        <pc:sldMkLst>
          <pc:docMk/>
          <pc:sldMk cId="1545707945" sldId="267"/>
        </pc:sldMkLst>
        <pc:spChg chg="mod">
          <ac:chgData name="SANKU HEMANTH" userId="01304bc0-a493-4762-bedc-38502daa681a" providerId="ADAL" clId="{093F926D-0E15-490B-A053-999951F2C128}" dt="2021-03-19T13:08:56.251" v="306" actId="20577"/>
          <ac:spMkLst>
            <pc:docMk/>
            <pc:sldMk cId="1545707945" sldId="267"/>
            <ac:spMk id="2" creationId="{CAE80441-C3AE-48AE-8670-3CFCF7F3F0AD}"/>
          </ac:spMkLst>
        </pc:spChg>
      </pc:sldChg>
      <pc:sldChg chg="addSp delSp modSp new mod setBg setClrOvrMap">
        <pc:chgData name="SANKU HEMANTH" userId="01304bc0-a493-4762-bedc-38502daa681a" providerId="ADAL" clId="{093F926D-0E15-490B-A053-999951F2C128}" dt="2021-03-19T13:14:49.672" v="387" actId="26606"/>
        <pc:sldMkLst>
          <pc:docMk/>
          <pc:sldMk cId="2978235488" sldId="268"/>
        </pc:sldMkLst>
        <pc:spChg chg="mod ord">
          <ac:chgData name="SANKU HEMANTH" userId="01304bc0-a493-4762-bedc-38502daa681a" providerId="ADAL" clId="{093F926D-0E15-490B-A053-999951F2C128}" dt="2021-03-19T13:14:49.672" v="387" actId="26606"/>
          <ac:spMkLst>
            <pc:docMk/>
            <pc:sldMk cId="2978235488" sldId="268"/>
            <ac:spMk id="2" creationId="{3F0C9C52-5F17-461B-B9A3-C407A53E4CE3}"/>
          </ac:spMkLst>
        </pc:spChg>
        <pc:spChg chg="del">
          <ac:chgData name="SANKU HEMANTH" userId="01304bc0-a493-4762-bedc-38502daa681a" providerId="ADAL" clId="{093F926D-0E15-490B-A053-999951F2C128}" dt="2021-03-19T13:14:11.337" v="376"/>
          <ac:spMkLst>
            <pc:docMk/>
            <pc:sldMk cId="2978235488" sldId="268"/>
            <ac:spMk id="3" creationId="{BDEFC7FC-61F4-4769-890E-3EB8499ECB82}"/>
          </ac:spMkLst>
        </pc:spChg>
        <pc:spChg chg="add del">
          <ac:chgData name="SANKU HEMANTH" userId="01304bc0-a493-4762-bedc-38502daa681a" providerId="ADAL" clId="{093F926D-0E15-490B-A053-999951F2C128}" dt="2021-03-19T13:14:37.212" v="382" actId="26606"/>
          <ac:spMkLst>
            <pc:docMk/>
            <pc:sldMk cId="2978235488" sldId="268"/>
            <ac:spMk id="9" creationId="{92918B06-DBB1-4E34-B689-08D383BBD5F0}"/>
          </ac:spMkLst>
        </pc:spChg>
        <pc:spChg chg="add del">
          <ac:chgData name="SANKU HEMANTH" userId="01304bc0-a493-4762-bedc-38502daa681a" providerId="ADAL" clId="{093F926D-0E15-490B-A053-999951F2C128}" dt="2021-03-19T13:14:33.554" v="380" actId="26606"/>
          <ac:spMkLst>
            <pc:docMk/>
            <pc:sldMk cId="2978235488" sldId="268"/>
            <ac:spMk id="10" creationId="{7B51B11D-BBCD-47C7-A599-1EDA2F22FE08}"/>
          </ac:spMkLst>
        </pc:spChg>
        <pc:spChg chg="add del">
          <ac:chgData name="SANKU HEMANTH" userId="01304bc0-a493-4762-bedc-38502daa681a" providerId="ADAL" clId="{093F926D-0E15-490B-A053-999951F2C128}" dt="2021-03-19T13:14:37.212" v="382" actId="26606"/>
          <ac:spMkLst>
            <pc:docMk/>
            <pc:sldMk cId="2978235488" sldId="268"/>
            <ac:spMk id="14" creationId="{A27B6159-7734-4564-9E0F-C4BC43C36E52}"/>
          </ac:spMkLst>
        </pc:spChg>
        <pc:spChg chg="add del">
          <ac:chgData name="SANKU HEMANTH" userId="01304bc0-a493-4762-bedc-38502daa681a" providerId="ADAL" clId="{093F926D-0E15-490B-A053-999951F2C128}" dt="2021-03-19T13:14:37.212" v="382" actId="26606"/>
          <ac:spMkLst>
            <pc:docMk/>
            <pc:sldMk cId="2978235488" sldId="268"/>
            <ac:spMk id="15" creationId="{9B76D444-2756-434F-AE61-96D69830C13E}"/>
          </ac:spMkLst>
        </pc:spChg>
        <pc:spChg chg="add del">
          <ac:chgData name="SANKU HEMANTH" userId="01304bc0-a493-4762-bedc-38502daa681a" providerId="ADAL" clId="{093F926D-0E15-490B-A053-999951F2C128}" dt="2021-03-19T13:14:39.086" v="384" actId="26606"/>
          <ac:spMkLst>
            <pc:docMk/>
            <pc:sldMk cId="2978235488" sldId="268"/>
            <ac:spMk id="18" creationId="{C0A1ED06-4733-4020-9C60-81D4D801408D}"/>
          </ac:spMkLst>
        </pc:spChg>
        <pc:spChg chg="add del">
          <ac:chgData name="SANKU HEMANTH" userId="01304bc0-a493-4762-bedc-38502daa681a" providerId="ADAL" clId="{093F926D-0E15-490B-A053-999951F2C128}" dt="2021-03-19T13:14:39.086" v="384" actId="26606"/>
          <ac:spMkLst>
            <pc:docMk/>
            <pc:sldMk cId="2978235488" sldId="268"/>
            <ac:spMk id="19" creationId="{B0CA3509-3AF9-45FE-93ED-57BB5D5E8E07}"/>
          </ac:spMkLst>
        </pc:spChg>
        <pc:spChg chg="add del">
          <ac:chgData name="SANKU HEMANTH" userId="01304bc0-a493-4762-bedc-38502daa681a" providerId="ADAL" clId="{093F926D-0E15-490B-A053-999951F2C128}" dt="2021-03-19T13:14:39.086" v="384" actId="26606"/>
          <ac:spMkLst>
            <pc:docMk/>
            <pc:sldMk cId="2978235488" sldId="268"/>
            <ac:spMk id="20" creationId="{687F36F0-238E-4D02-889D-385BE53FA878}"/>
          </ac:spMkLst>
        </pc:spChg>
        <pc:spChg chg="add del">
          <ac:chgData name="SANKU HEMANTH" userId="01304bc0-a493-4762-bedc-38502daa681a" providerId="ADAL" clId="{093F926D-0E15-490B-A053-999951F2C128}" dt="2021-03-19T13:14:49.661" v="386" actId="26606"/>
          <ac:spMkLst>
            <pc:docMk/>
            <pc:sldMk cId="2978235488" sldId="268"/>
            <ac:spMk id="22" creationId="{73AD41DB-DF9F-49BC-85AE-6AB1840AD517}"/>
          </ac:spMkLst>
        </pc:spChg>
        <pc:spChg chg="add del">
          <ac:chgData name="SANKU HEMANTH" userId="01304bc0-a493-4762-bedc-38502daa681a" providerId="ADAL" clId="{093F926D-0E15-490B-A053-999951F2C128}" dt="2021-03-19T13:14:49.661" v="386" actId="26606"/>
          <ac:spMkLst>
            <pc:docMk/>
            <pc:sldMk cId="2978235488" sldId="268"/>
            <ac:spMk id="26" creationId="{7C952334-B3FE-4BCF-A6B0-B405B7AF1CF5}"/>
          </ac:spMkLst>
        </pc:spChg>
        <pc:spChg chg="add">
          <ac:chgData name="SANKU HEMANTH" userId="01304bc0-a493-4762-bedc-38502daa681a" providerId="ADAL" clId="{093F926D-0E15-490B-A053-999951F2C128}" dt="2021-03-19T13:14:49.672" v="387" actId="26606"/>
          <ac:spMkLst>
            <pc:docMk/>
            <pc:sldMk cId="2978235488" sldId="268"/>
            <ac:spMk id="28" creationId="{0E91F5CA-B392-444C-88E3-BF5BAAEBDEB0}"/>
          </ac:spMkLst>
        </pc:spChg>
        <pc:spChg chg="add">
          <ac:chgData name="SANKU HEMANTH" userId="01304bc0-a493-4762-bedc-38502daa681a" providerId="ADAL" clId="{093F926D-0E15-490B-A053-999951F2C128}" dt="2021-03-19T13:14:49.672" v="387" actId="26606"/>
          <ac:spMkLst>
            <pc:docMk/>
            <pc:sldMk cId="2978235488" sldId="268"/>
            <ac:spMk id="29" creationId="{0459807F-B6FA-44D3-9A53-C55B6B56884A}"/>
          </ac:spMkLst>
        </pc:spChg>
        <pc:grpChg chg="add del">
          <ac:chgData name="SANKU HEMANTH" userId="01304bc0-a493-4762-bedc-38502daa681a" providerId="ADAL" clId="{093F926D-0E15-490B-A053-999951F2C128}" dt="2021-03-19T13:14:49.661" v="386" actId="26606"/>
          <ac:grpSpMkLst>
            <pc:docMk/>
            <pc:sldMk cId="2978235488" sldId="268"/>
            <ac:grpSpMk id="23" creationId="{A4AE1828-51FD-4AD7-BCF6-9AF5C696CE5D}"/>
          </ac:grpSpMkLst>
        </pc:grpChg>
        <pc:picChg chg="add mod">
          <ac:chgData name="SANKU HEMANTH" userId="01304bc0-a493-4762-bedc-38502daa681a" providerId="ADAL" clId="{093F926D-0E15-490B-A053-999951F2C128}" dt="2021-03-19T13:14:49.672" v="387" actId="26606"/>
          <ac:picMkLst>
            <pc:docMk/>
            <pc:sldMk cId="2978235488" sldId="268"/>
            <ac:picMk id="5" creationId="{F94CF4DB-2B19-4979-B0D8-5767F1397F79}"/>
          </ac:picMkLst>
        </pc:picChg>
        <pc:cxnChg chg="add del">
          <ac:chgData name="SANKU HEMANTH" userId="01304bc0-a493-4762-bedc-38502daa681a" providerId="ADAL" clId="{093F926D-0E15-490B-A053-999951F2C128}" dt="2021-03-19T13:14:33.554" v="380" actId="26606"/>
          <ac:cxnSpMkLst>
            <pc:docMk/>
            <pc:sldMk cId="2978235488" sldId="268"/>
            <ac:cxnSpMk id="12" creationId="{6A810F53-4CAC-492E-A2F9-C147AA509B57}"/>
          </ac:cxnSpMkLst>
        </pc:cxnChg>
        <pc:cxnChg chg="add del">
          <ac:chgData name="SANKU HEMANTH" userId="01304bc0-a493-4762-bedc-38502daa681a" providerId="ADAL" clId="{093F926D-0E15-490B-A053-999951F2C128}" dt="2021-03-19T13:14:37.212" v="382" actId="26606"/>
          <ac:cxnSpMkLst>
            <pc:docMk/>
            <pc:sldMk cId="2978235488" sldId="268"/>
            <ac:cxnSpMk id="16" creationId="{E2FFB46B-05BC-4950-B18A-9593FDAE6ED7}"/>
          </ac:cxnSpMkLst>
        </pc:cxnChg>
      </pc:sldChg>
      <pc:sldChg chg="addSp delSp modSp new mod setBg addAnim delAnim setClrOvrMap">
        <pc:chgData name="SANKU HEMANTH" userId="01304bc0-a493-4762-bedc-38502daa681a" providerId="ADAL" clId="{093F926D-0E15-490B-A053-999951F2C128}" dt="2021-03-20T04:46:02.320" v="445" actId="26606"/>
        <pc:sldMkLst>
          <pc:docMk/>
          <pc:sldMk cId="4200141576" sldId="269"/>
        </pc:sldMkLst>
        <pc:spChg chg="mod ord">
          <ac:chgData name="SANKU HEMANTH" userId="01304bc0-a493-4762-bedc-38502daa681a" providerId="ADAL" clId="{093F926D-0E15-490B-A053-999951F2C128}" dt="2021-03-20T04:46:02.320" v="445" actId="26606"/>
          <ac:spMkLst>
            <pc:docMk/>
            <pc:sldMk cId="4200141576" sldId="269"/>
            <ac:spMk id="2" creationId="{8DD21307-FB09-482E-BF53-57569FACF9BB}"/>
          </ac:spMkLst>
        </pc:spChg>
        <pc:spChg chg="del">
          <ac:chgData name="SANKU HEMANTH" userId="01304bc0-a493-4762-bedc-38502daa681a" providerId="ADAL" clId="{093F926D-0E15-490B-A053-999951F2C128}" dt="2021-03-20T04:44:41.648" v="416"/>
          <ac:spMkLst>
            <pc:docMk/>
            <pc:sldMk cId="4200141576" sldId="269"/>
            <ac:spMk id="3" creationId="{6AF9F8B4-B983-42AE-B040-3A2C86961F9A}"/>
          </ac:spMkLst>
        </pc:spChg>
        <pc:spChg chg="add del">
          <ac:chgData name="SANKU HEMANTH" userId="01304bc0-a493-4762-bedc-38502daa681a" providerId="ADAL" clId="{093F926D-0E15-490B-A053-999951F2C128}" dt="2021-03-20T04:44:57.408" v="424" actId="26606"/>
          <ac:spMkLst>
            <pc:docMk/>
            <pc:sldMk cId="4200141576" sldId="269"/>
            <ac:spMk id="11" creationId="{B70460A2-AE28-4750-A089-DD4BE5AC3158}"/>
          </ac:spMkLst>
        </pc:spChg>
        <pc:spChg chg="add del">
          <ac:chgData name="SANKU HEMANTH" userId="01304bc0-a493-4762-bedc-38502daa681a" providerId="ADAL" clId="{093F926D-0E15-490B-A053-999951F2C128}" dt="2021-03-20T04:44:57.408" v="424" actId="26606"/>
          <ac:spMkLst>
            <pc:docMk/>
            <pc:sldMk cId="4200141576" sldId="269"/>
            <ac:spMk id="16" creationId="{4EA91930-66BC-4C41-B4F5-C31EB216F64B}"/>
          </ac:spMkLst>
        </pc:spChg>
        <pc:spChg chg="add del">
          <ac:chgData name="SANKU HEMANTH" userId="01304bc0-a493-4762-bedc-38502daa681a" providerId="ADAL" clId="{093F926D-0E15-490B-A053-999951F2C128}" dt="2021-03-20T04:44:57.408" v="424" actId="26606"/>
          <ac:spMkLst>
            <pc:docMk/>
            <pc:sldMk cId="4200141576" sldId="269"/>
            <ac:spMk id="17" creationId="{63F5877B-98C7-49DD-83AB-0F6F57CB6543}"/>
          </ac:spMkLst>
        </pc:spChg>
        <pc:spChg chg="add del">
          <ac:chgData name="SANKU HEMANTH" userId="01304bc0-a493-4762-bedc-38502daa681a" providerId="ADAL" clId="{093F926D-0E15-490B-A053-999951F2C128}" dt="2021-03-20T04:44:57.408" v="424" actId="26606"/>
          <ac:spMkLst>
            <pc:docMk/>
            <pc:sldMk cId="4200141576" sldId="269"/>
            <ac:spMk id="18" creationId="{6313CF8F-B436-401E-9575-DE0F8E8B5B17}"/>
          </ac:spMkLst>
        </pc:spChg>
        <pc:spChg chg="add del">
          <ac:chgData name="SANKU HEMANTH" userId="01304bc0-a493-4762-bedc-38502daa681a" providerId="ADAL" clId="{093F926D-0E15-490B-A053-999951F2C128}" dt="2021-03-20T04:44:57.408" v="424" actId="26606"/>
          <ac:spMkLst>
            <pc:docMk/>
            <pc:sldMk cId="4200141576" sldId="269"/>
            <ac:spMk id="20" creationId="{2A38CFE9-C30A-4551-ACCB-D5808FBC39CD}"/>
          </ac:spMkLst>
        </pc:spChg>
        <pc:spChg chg="add del">
          <ac:chgData name="SANKU HEMANTH" userId="01304bc0-a493-4762-bedc-38502daa681a" providerId="ADAL" clId="{093F926D-0E15-490B-A053-999951F2C128}" dt="2021-03-20T04:44:57.408" v="424" actId="26606"/>
          <ac:spMkLst>
            <pc:docMk/>
            <pc:sldMk cId="4200141576" sldId="269"/>
            <ac:spMk id="22" creationId="{67EF550F-47CE-4FB2-9DAC-12AD835C833D}"/>
          </ac:spMkLst>
        </pc:spChg>
        <pc:spChg chg="add del">
          <ac:chgData name="SANKU HEMANTH" userId="01304bc0-a493-4762-bedc-38502daa681a" providerId="ADAL" clId="{093F926D-0E15-490B-A053-999951F2C128}" dt="2021-03-20T04:45:03.238" v="426" actId="26606"/>
          <ac:spMkLst>
            <pc:docMk/>
            <pc:sldMk cId="4200141576" sldId="269"/>
            <ac:spMk id="24" creationId="{FA69AAE0-49D5-4C8B-8BA2-55898C00E05E}"/>
          </ac:spMkLst>
        </pc:spChg>
        <pc:spChg chg="add del">
          <ac:chgData name="SANKU HEMANTH" userId="01304bc0-a493-4762-bedc-38502daa681a" providerId="ADAL" clId="{093F926D-0E15-490B-A053-999951F2C128}" dt="2021-03-20T04:45:17.814" v="428" actId="26606"/>
          <ac:spMkLst>
            <pc:docMk/>
            <pc:sldMk cId="4200141576" sldId="269"/>
            <ac:spMk id="26" creationId="{4CBC69AF-AE9D-43C7-A183-244646418BB4}"/>
          </ac:spMkLst>
        </pc:spChg>
        <pc:spChg chg="add del">
          <ac:chgData name="SANKU HEMANTH" userId="01304bc0-a493-4762-bedc-38502daa681a" providerId="ADAL" clId="{093F926D-0E15-490B-A053-999951F2C128}" dt="2021-03-20T04:45:17.814" v="428" actId="26606"/>
          <ac:spMkLst>
            <pc:docMk/>
            <pc:sldMk cId="4200141576" sldId="269"/>
            <ac:spMk id="27" creationId="{BE64232A-D912-4882-BF58-104918115741}"/>
          </ac:spMkLst>
        </pc:spChg>
        <pc:spChg chg="add del">
          <ac:chgData name="SANKU HEMANTH" userId="01304bc0-a493-4762-bedc-38502daa681a" providerId="ADAL" clId="{093F926D-0E15-490B-A053-999951F2C128}" dt="2021-03-20T04:45:17.814" v="428" actId="26606"/>
          <ac:spMkLst>
            <pc:docMk/>
            <pc:sldMk cId="4200141576" sldId="269"/>
            <ac:spMk id="28" creationId="{E8E4E9D8-6D9C-4646-83A2-11844D84EAE4}"/>
          </ac:spMkLst>
        </pc:spChg>
        <pc:spChg chg="add del">
          <ac:chgData name="SANKU HEMANTH" userId="01304bc0-a493-4762-bedc-38502daa681a" providerId="ADAL" clId="{093F926D-0E15-490B-A053-999951F2C128}" dt="2021-03-20T04:45:17.814" v="428" actId="26606"/>
          <ac:spMkLst>
            <pc:docMk/>
            <pc:sldMk cId="4200141576" sldId="269"/>
            <ac:spMk id="29" creationId="{85AC904D-11AC-4C75-8041-5C120079C2D7}"/>
          </ac:spMkLst>
        </pc:spChg>
        <pc:spChg chg="add del">
          <ac:chgData name="SANKU HEMANTH" userId="01304bc0-a493-4762-bedc-38502daa681a" providerId="ADAL" clId="{093F926D-0E15-490B-A053-999951F2C128}" dt="2021-03-20T04:46:02.320" v="445" actId="26606"/>
          <ac:spMkLst>
            <pc:docMk/>
            <pc:sldMk cId="4200141576" sldId="269"/>
            <ac:spMk id="34" creationId="{63F5877B-98C7-49DD-83AB-0F6F57CB6543}"/>
          </ac:spMkLst>
        </pc:spChg>
        <pc:spChg chg="add del">
          <ac:chgData name="SANKU HEMANTH" userId="01304bc0-a493-4762-bedc-38502daa681a" providerId="ADAL" clId="{093F926D-0E15-490B-A053-999951F2C128}" dt="2021-03-20T04:46:02.320" v="445" actId="26606"/>
          <ac:spMkLst>
            <pc:docMk/>
            <pc:sldMk cId="4200141576" sldId="269"/>
            <ac:spMk id="35" creationId="{4EA91930-66BC-4C41-B4F5-C31EB216F64B}"/>
          </ac:spMkLst>
        </pc:spChg>
        <pc:spChg chg="add del">
          <ac:chgData name="SANKU HEMANTH" userId="01304bc0-a493-4762-bedc-38502daa681a" providerId="ADAL" clId="{093F926D-0E15-490B-A053-999951F2C128}" dt="2021-03-20T04:46:02.320" v="445" actId="26606"/>
          <ac:spMkLst>
            <pc:docMk/>
            <pc:sldMk cId="4200141576" sldId="269"/>
            <ac:spMk id="36" creationId="{6313CF8F-B436-401E-9575-DE0F8E8B5B17}"/>
          </ac:spMkLst>
        </pc:spChg>
        <pc:spChg chg="add del">
          <ac:chgData name="SANKU HEMANTH" userId="01304bc0-a493-4762-bedc-38502daa681a" providerId="ADAL" clId="{093F926D-0E15-490B-A053-999951F2C128}" dt="2021-03-20T04:46:02.320" v="445" actId="26606"/>
          <ac:spMkLst>
            <pc:docMk/>
            <pc:sldMk cId="4200141576" sldId="269"/>
            <ac:spMk id="37" creationId="{2A38CFE9-C30A-4551-ACCB-D5808FBC39CD}"/>
          </ac:spMkLst>
        </pc:spChg>
        <pc:spChg chg="add del">
          <ac:chgData name="SANKU HEMANTH" userId="01304bc0-a493-4762-bedc-38502daa681a" providerId="ADAL" clId="{093F926D-0E15-490B-A053-999951F2C128}" dt="2021-03-20T04:46:02.320" v="445" actId="26606"/>
          <ac:spMkLst>
            <pc:docMk/>
            <pc:sldMk cId="4200141576" sldId="269"/>
            <ac:spMk id="38" creationId="{67EF550F-47CE-4FB2-9DAC-12AD835C833D}"/>
          </ac:spMkLst>
        </pc:spChg>
        <pc:spChg chg="add del">
          <ac:chgData name="SANKU HEMANTH" userId="01304bc0-a493-4762-bedc-38502daa681a" providerId="ADAL" clId="{093F926D-0E15-490B-A053-999951F2C128}" dt="2021-03-20T04:45:27.821" v="432" actId="478"/>
          <ac:spMkLst>
            <pc:docMk/>
            <pc:sldMk cId="4200141576" sldId="269"/>
            <ac:spMk id="39" creationId="{B70460A2-AE28-4750-A089-DD4BE5AC3158}"/>
          </ac:spMkLst>
        </pc:spChg>
        <pc:spChg chg="add del">
          <ac:chgData name="SANKU HEMANTH" userId="01304bc0-a493-4762-bedc-38502daa681a" providerId="ADAL" clId="{093F926D-0E15-490B-A053-999951F2C128}" dt="2021-03-20T04:45:37.275" v="434" actId="26606"/>
          <ac:spMkLst>
            <pc:docMk/>
            <pc:sldMk cId="4200141576" sldId="269"/>
            <ac:spMk id="43" creationId="{6753252F-4873-4F63-801D-CC719279A7D5}"/>
          </ac:spMkLst>
        </pc:spChg>
        <pc:spChg chg="add del">
          <ac:chgData name="SANKU HEMANTH" userId="01304bc0-a493-4762-bedc-38502daa681a" providerId="ADAL" clId="{093F926D-0E15-490B-A053-999951F2C128}" dt="2021-03-20T04:45:37.275" v="434" actId="26606"/>
          <ac:spMkLst>
            <pc:docMk/>
            <pc:sldMk cId="4200141576" sldId="269"/>
            <ac:spMk id="45" creationId="{047C8CCB-F95D-4249-92DD-651249D3535A}"/>
          </ac:spMkLst>
        </pc:spChg>
        <pc:spChg chg="add del">
          <ac:chgData name="SANKU HEMANTH" userId="01304bc0-a493-4762-bedc-38502daa681a" providerId="ADAL" clId="{093F926D-0E15-490B-A053-999951F2C128}" dt="2021-03-20T04:45:44.740" v="437" actId="26606"/>
          <ac:spMkLst>
            <pc:docMk/>
            <pc:sldMk cId="4200141576" sldId="269"/>
            <ac:spMk id="47" creationId="{79F40191-0F44-4FD1-82CC-ACB507C14BE6}"/>
          </ac:spMkLst>
        </pc:spChg>
        <pc:spChg chg="add del">
          <ac:chgData name="SANKU HEMANTH" userId="01304bc0-a493-4762-bedc-38502daa681a" providerId="ADAL" clId="{093F926D-0E15-490B-A053-999951F2C128}" dt="2021-03-20T04:45:44.740" v="437" actId="26606"/>
          <ac:spMkLst>
            <pc:docMk/>
            <pc:sldMk cId="4200141576" sldId="269"/>
            <ac:spMk id="48" creationId="{A061BA2E-A388-41C5-B73A-B0FEB6B1029D}"/>
          </ac:spMkLst>
        </pc:spChg>
        <pc:spChg chg="add del">
          <ac:chgData name="SANKU HEMANTH" userId="01304bc0-a493-4762-bedc-38502daa681a" providerId="ADAL" clId="{093F926D-0E15-490B-A053-999951F2C128}" dt="2021-03-20T04:45:44.740" v="437" actId="26606"/>
          <ac:spMkLst>
            <pc:docMk/>
            <pc:sldMk cId="4200141576" sldId="269"/>
            <ac:spMk id="49" creationId="{76E192A2-3ED3-4081-8A86-A22B5114178F}"/>
          </ac:spMkLst>
        </pc:spChg>
        <pc:spChg chg="add del">
          <ac:chgData name="SANKU HEMANTH" userId="01304bc0-a493-4762-bedc-38502daa681a" providerId="ADAL" clId="{093F926D-0E15-490B-A053-999951F2C128}" dt="2021-03-20T04:45:48.146" v="439" actId="26606"/>
          <ac:spMkLst>
            <pc:docMk/>
            <pc:sldMk cId="4200141576" sldId="269"/>
            <ac:spMk id="52" creationId="{D1520B01-A2E4-41C2-8A8F-7683F250890E}"/>
          </ac:spMkLst>
        </pc:spChg>
        <pc:spChg chg="add del">
          <ac:chgData name="SANKU HEMANTH" userId="01304bc0-a493-4762-bedc-38502daa681a" providerId="ADAL" clId="{093F926D-0E15-490B-A053-999951F2C128}" dt="2021-03-20T04:45:49.640" v="442" actId="26606"/>
          <ac:spMkLst>
            <pc:docMk/>
            <pc:sldMk cId="4200141576" sldId="269"/>
            <ac:spMk id="63" creationId="{B4D3D850-2041-4B7C-AED9-54DA385B14F7}"/>
          </ac:spMkLst>
        </pc:spChg>
        <pc:spChg chg="add del">
          <ac:chgData name="SANKU HEMANTH" userId="01304bc0-a493-4762-bedc-38502daa681a" providerId="ADAL" clId="{093F926D-0E15-490B-A053-999951F2C128}" dt="2021-03-20T04:45:49.640" v="442" actId="26606"/>
          <ac:spMkLst>
            <pc:docMk/>
            <pc:sldMk cId="4200141576" sldId="269"/>
            <ac:spMk id="64" creationId="{B497CCB5-5FC2-473C-AFCC-2430CEF1DF71}"/>
          </ac:spMkLst>
        </pc:spChg>
        <pc:spChg chg="add del">
          <ac:chgData name="SANKU HEMANTH" userId="01304bc0-a493-4762-bedc-38502daa681a" providerId="ADAL" clId="{093F926D-0E15-490B-A053-999951F2C128}" dt="2021-03-20T04:45:49.640" v="442" actId="26606"/>
          <ac:spMkLst>
            <pc:docMk/>
            <pc:sldMk cId="4200141576" sldId="269"/>
            <ac:spMk id="65" creationId="{599C8C75-BFDF-44E7-A028-EEB5EDD58817}"/>
          </ac:spMkLst>
        </pc:spChg>
        <pc:spChg chg="add del">
          <ac:chgData name="SANKU HEMANTH" userId="01304bc0-a493-4762-bedc-38502daa681a" providerId="ADAL" clId="{093F926D-0E15-490B-A053-999951F2C128}" dt="2021-03-20T04:46:02.304" v="444" actId="26606"/>
          <ac:spMkLst>
            <pc:docMk/>
            <pc:sldMk cId="4200141576" sldId="269"/>
            <ac:spMk id="67" creationId="{6753252F-4873-4F63-801D-CC719279A7D5}"/>
          </ac:spMkLst>
        </pc:spChg>
        <pc:spChg chg="add del">
          <ac:chgData name="SANKU HEMANTH" userId="01304bc0-a493-4762-bedc-38502daa681a" providerId="ADAL" clId="{093F926D-0E15-490B-A053-999951F2C128}" dt="2021-03-20T04:46:02.304" v="444" actId="26606"/>
          <ac:spMkLst>
            <pc:docMk/>
            <pc:sldMk cId="4200141576" sldId="269"/>
            <ac:spMk id="68" creationId="{047C8CCB-F95D-4249-92DD-651249D3535A}"/>
          </ac:spMkLst>
        </pc:spChg>
        <pc:spChg chg="add">
          <ac:chgData name="SANKU HEMANTH" userId="01304bc0-a493-4762-bedc-38502daa681a" providerId="ADAL" clId="{093F926D-0E15-490B-A053-999951F2C128}" dt="2021-03-20T04:46:02.320" v="445" actId="26606"/>
          <ac:spMkLst>
            <pc:docMk/>
            <pc:sldMk cId="4200141576" sldId="269"/>
            <ac:spMk id="69" creationId="{78907291-9D6D-4740-81DB-441477BCA279}"/>
          </ac:spMkLst>
        </pc:spChg>
        <pc:spChg chg="add">
          <ac:chgData name="SANKU HEMANTH" userId="01304bc0-a493-4762-bedc-38502daa681a" providerId="ADAL" clId="{093F926D-0E15-490B-A053-999951F2C128}" dt="2021-03-20T04:46:02.320" v="445" actId="26606"/>
          <ac:spMkLst>
            <pc:docMk/>
            <pc:sldMk cId="4200141576" sldId="269"/>
            <ac:spMk id="70" creationId="{9D3A9E89-033E-4C4A-8C41-416DABFFD307}"/>
          </ac:spMkLst>
        </pc:spChg>
        <pc:spChg chg="add">
          <ac:chgData name="SANKU HEMANTH" userId="01304bc0-a493-4762-bedc-38502daa681a" providerId="ADAL" clId="{093F926D-0E15-490B-A053-999951F2C128}" dt="2021-03-20T04:46:02.320" v="445" actId="26606"/>
          <ac:spMkLst>
            <pc:docMk/>
            <pc:sldMk cId="4200141576" sldId="269"/>
            <ac:spMk id="71" creationId="{86293361-111E-427D-8E5B-256944AC8395}"/>
          </ac:spMkLst>
        </pc:spChg>
        <pc:grpChg chg="add del">
          <ac:chgData name="SANKU HEMANTH" userId="01304bc0-a493-4762-bedc-38502daa681a" providerId="ADAL" clId="{093F926D-0E15-490B-A053-999951F2C128}" dt="2021-03-20T04:45:48.146" v="439" actId="26606"/>
          <ac:grpSpMkLst>
            <pc:docMk/>
            <pc:sldMk cId="4200141576" sldId="269"/>
            <ac:grpSpMk id="53" creationId="{56AA1647-0DA6-4A17-B3E1-95D61BD54714}"/>
          </ac:grpSpMkLst>
        </pc:grpChg>
        <pc:grpChg chg="add del">
          <ac:chgData name="SANKU HEMANTH" userId="01304bc0-a493-4762-bedc-38502daa681a" providerId="ADAL" clId="{093F926D-0E15-490B-A053-999951F2C128}" dt="2021-03-20T04:45:48.146" v="439" actId="26606"/>
          <ac:grpSpMkLst>
            <pc:docMk/>
            <pc:sldMk cId="4200141576" sldId="269"/>
            <ac:grpSpMk id="56" creationId="{1F634C0A-A487-42AF-8DFD-4DAD62FE92BF}"/>
          </ac:grpSpMkLst>
        </pc:grpChg>
        <pc:grpChg chg="add del">
          <ac:chgData name="SANKU HEMANTH" userId="01304bc0-a493-4762-bedc-38502daa681a" providerId="ADAL" clId="{093F926D-0E15-490B-A053-999951F2C128}" dt="2021-03-20T04:45:48.146" v="439" actId="26606"/>
          <ac:grpSpMkLst>
            <pc:docMk/>
            <pc:sldMk cId="4200141576" sldId="269"/>
            <ac:grpSpMk id="57" creationId="{08D20F07-CD49-4F17-BC00-9429DA80C502}"/>
          </ac:grpSpMkLst>
        </pc:grpChg>
        <pc:grpChg chg="add del">
          <ac:chgData name="SANKU HEMANTH" userId="01304bc0-a493-4762-bedc-38502daa681a" providerId="ADAL" clId="{093F926D-0E15-490B-A053-999951F2C128}" dt="2021-03-20T04:45:48.146" v="439" actId="26606"/>
          <ac:grpSpMkLst>
            <pc:docMk/>
            <pc:sldMk cId="4200141576" sldId="269"/>
            <ac:grpSpMk id="61" creationId="{066EE5A2-0D35-4D6A-A5C7-1CA91F740684}"/>
          </ac:grpSpMkLst>
        </pc:grpChg>
        <pc:grpChg chg="add">
          <ac:chgData name="SANKU HEMANTH" userId="01304bc0-a493-4762-bedc-38502daa681a" providerId="ADAL" clId="{093F926D-0E15-490B-A053-999951F2C128}" dt="2021-03-20T04:46:02.320" v="445" actId="26606"/>
          <ac:grpSpMkLst>
            <pc:docMk/>
            <pc:sldMk cId="4200141576" sldId="269"/>
            <ac:grpSpMk id="72" creationId="{9A19A3F5-314C-46CC-8695-7C6BFCACFE8C}"/>
          </ac:grpSpMkLst>
        </pc:grpChg>
        <pc:picChg chg="add mod ord">
          <ac:chgData name="SANKU HEMANTH" userId="01304bc0-a493-4762-bedc-38502daa681a" providerId="ADAL" clId="{093F926D-0E15-490B-A053-999951F2C128}" dt="2021-03-20T04:46:02.320" v="445" actId="26606"/>
          <ac:picMkLst>
            <pc:docMk/>
            <pc:sldMk cId="4200141576" sldId="269"/>
            <ac:picMk id="5" creationId="{BC715F29-2D4E-45B0-9D65-0E8DC6689202}"/>
          </ac:picMkLst>
        </pc:picChg>
        <pc:picChg chg="add mod ord">
          <ac:chgData name="SANKU HEMANTH" userId="01304bc0-a493-4762-bedc-38502daa681a" providerId="ADAL" clId="{093F926D-0E15-490B-A053-999951F2C128}" dt="2021-03-20T04:46:02.320" v="445" actId="26606"/>
          <ac:picMkLst>
            <pc:docMk/>
            <pc:sldMk cId="4200141576" sldId="269"/>
            <ac:picMk id="7" creationId="{CB0A4A52-86F8-4E83-8C57-75B13F915319}"/>
          </ac:picMkLst>
        </pc:picChg>
        <pc:cxnChg chg="add del">
          <ac:chgData name="SANKU HEMANTH" userId="01304bc0-a493-4762-bedc-38502daa681a" providerId="ADAL" clId="{093F926D-0E15-490B-A053-999951F2C128}" dt="2021-03-20T04:44:53.939" v="422" actId="26606"/>
          <ac:cxnSpMkLst>
            <pc:docMk/>
            <pc:sldMk cId="4200141576" sldId="269"/>
            <ac:cxnSpMk id="12" creationId="{EBAD6A72-88E8-42F7-88B9-CAF744536BE4}"/>
          </ac:cxnSpMkLst>
        </pc:cxnChg>
        <pc:cxnChg chg="add del">
          <ac:chgData name="SANKU HEMANTH" userId="01304bc0-a493-4762-bedc-38502daa681a" providerId="ADAL" clId="{093F926D-0E15-490B-A053-999951F2C128}" dt="2021-03-20T04:44:53.939" v="422" actId="26606"/>
          <ac:cxnSpMkLst>
            <pc:docMk/>
            <pc:sldMk cId="4200141576" sldId="269"/>
            <ac:cxnSpMk id="14" creationId="{C800968E-0A99-46C4-A9B2-6A63AC66F4B0}"/>
          </ac:cxnSpMkLst>
        </pc:cxnChg>
        <pc:cxnChg chg="add del">
          <ac:chgData name="SANKU HEMANTH" userId="01304bc0-a493-4762-bedc-38502daa681a" providerId="ADAL" clId="{093F926D-0E15-490B-A053-999951F2C128}" dt="2021-03-20T04:45:19.610" v="430" actId="26606"/>
          <ac:cxnSpMkLst>
            <pc:docMk/>
            <pc:sldMk cId="4200141576" sldId="269"/>
            <ac:cxnSpMk id="31" creationId="{EBAD6A72-88E8-42F7-88B9-CAF744536BE4}"/>
          </ac:cxnSpMkLst>
        </pc:cxnChg>
        <pc:cxnChg chg="add del">
          <ac:chgData name="SANKU HEMANTH" userId="01304bc0-a493-4762-bedc-38502daa681a" providerId="ADAL" clId="{093F926D-0E15-490B-A053-999951F2C128}" dt="2021-03-20T04:45:19.610" v="430" actId="26606"/>
          <ac:cxnSpMkLst>
            <pc:docMk/>
            <pc:sldMk cId="4200141576" sldId="269"/>
            <ac:cxnSpMk id="32" creationId="{C800968E-0A99-46C4-A9B2-6A63AC66F4B0}"/>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556C-D68F-45A5-AD77-4832C25A9E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3A337D-8731-4F7B-AE1A-71B4530963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EF55060-F204-4819-9E7B-8DF79A6EF578}"/>
              </a:ext>
            </a:extLst>
          </p:cNvPr>
          <p:cNvSpPr>
            <a:spLocks noGrp="1"/>
          </p:cNvSpPr>
          <p:nvPr>
            <p:ph type="dt" sz="half" idx="10"/>
          </p:nvPr>
        </p:nvSpPr>
        <p:spPr/>
        <p:txBody>
          <a:bodyPr/>
          <a:lstStyle/>
          <a:p>
            <a:fld id="{8994394A-E95D-49DE-8614-F37E1FCF0AC3}" type="datetime2">
              <a:rPr lang="en-US" smtClean="0"/>
              <a:pPr/>
              <a:t>Saturday, March 20, 2021</a:t>
            </a:fld>
            <a:endParaRPr lang="en-US" dirty="0"/>
          </a:p>
        </p:txBody>
      </p:sp>
      <p:sp>
        <p:nvSpPr>
          <p:cNvPr id="5" name="Footer Placeholder 4">
            <a:extLst>
              <a:ext uri="{FF2B5EF4-FFF2-40B4-BE49-F238E27FC236}">
                <a16:creationId xmlns:a16="http://schemas.microsoft.com/office/drawing/2014/main" id="{F59E0FA8-FDED-474E-BAB5-47174DFEC88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3F05C5D-EA20-4060-B247-BDF814419B5A}"/>
              </a:ext>
            </a:extLst>
          </p:cNvPr>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2618477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EB37-2CFD-43CF-A034-055AF8E122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0F6AE-A2BE-4673-8A12-39AF94E50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507D3E-5D66-4769-926F-D04A7D23D197}"/>
              </a:ext>
            </a:extLst>
          </p:cNvPr>
          <p:cNvSpPr>
            <a:spLocks noGrp="1"/>
          </p:cNvSpPr>
          <p:nvPr>
            <p:ph type="dt" sz="half" idx="10"/>
          </p:nvPr>
        </p:nvSpPr>
        <p:spPr/>
        <p:txBody>
          <a:bodyPr/>
          <a:lstStyle/>
          <a:p>
            <a:fld id="{6D51179E-60E8-4F2A-A3F9-6F3CE2ABCAF9}" type="datetime2">
              <a:rPr lang="en-US" smtClean="0"/>
              <a:pPr/>
              <a:t>Saturday, March 20, 2021</a:t>
            </a:fld>
            <a:endParaRPr lang="en-US" dirty="0">
              <a:latin typeface="+mn-lt"/>
            </a:endParaRPr>
          </a:p>
        </p:txBody>
      </p:sp>
      <p:sp>
        <p:nvSpPr>
          <p:cNvPr id="5" name="Footer Placeholder 4">
            <a:extLst>
              <a:ext uri="{FF2B5EF4-FFF2-40B4-BE49-F238E27FC236}">
                <a16:creationId xmlns:a16="http://schemas.microsoft.com/office/drawing/2014/main" id="{488FAEFA-EA06-4E04-BFF7-1E5EA08E702E}"/>
              </a:ext>
            </a:extLst>
          </p:cNvPr>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a:extLst>
              <a:ext uri="{FF2B5EF4-FFF2-40B4-BE49-F238E27FC236}">
                <a16:creationId xmlns:a16="http://schemas.microsoft.com/office/drawing/2014/main" id="{7871E1F0-0945-4C0E-B32F-75CF49FFC013}"/>
              </a:ext>
            </a:extLst>
          </p:cNvPr>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2873108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1A333A-AA0C-4C4D-A098-A3A261E3F7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475FA4-047F-40A2-8EE1-30B46F74CD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910236-B122-450C-B6D9-D0C6C13C023C}"/>
              </a:ext>
            </a:extLst>
          </p:cNvPr>
          <p:cNvSpPr>
            <a:spLocks noGrp="1"/>
          </p:cNvSpPr>
          <p:nvPr>
            <p:ph type="dt" sz="half" idx="10"/>
          </p:nvPr>
        </p:nvSpPr>
        <p:spPr/>
        <p:txBody>
          <a:bodyPr/>
          <a:lstStyle/>
          <a:p>
            <a:fld id="{1C32B061-4DDF-403A-A7DB-3B6FD0BE9165}" type="datetime2">
              <a:rPr lang="en-US" smtClean="0"/>
              <a:t>Saturday, March 20, 2021</a:t>
            </a:fld>
            <a:endParaRPr lang="en-US" dirty="0"/>
          </a:p>
        </p:txBody>
      </p:sp>
      <p:sp>
        <p:nvSpPr>
          <p:cNvPr id="5" name="Footer Placeholder 4">
            <a:extLst>
              <a:ext uri="{FF2B5EF4-FFF2-40B4-BE49-F238E27FC236}">
                <a16:creationId xmlns:a16="http://schemas.microsoft.com/office/drawing/2014/main" id="{EE49526A-D585-43F7-8A8C-6B8E13601A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096AD8C0-A1A4-48D0-BFF5-284F13B721B8}"/>
              </a:ext>
            </a:extLst>
          </p:cNvPr>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468423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DF12-9CF6-45A4-87A8-7D8EF5B387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ED1E08-FE23-409B-9222-2036754D0B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4782A8-F78A-4F7E-8A66-9F65507AEA35}"/>
              </a:ext>
            </a:extLst>
          </p:cNvPr>
          <p:cNvSpPr>
            <a:spLocks noGrp="1"/>
          </p:cNvSpPr>
          <p:nvPr>
            <p:ph type="dt" sz="half" idx="10"/>
          </p:nvPr>
        </p:nvSpPr>
        <p:spPr/>
        <p:txBody>
          <a:bodyPr/>
          <a:lstStyle/>
          <a:p>
            <a:fld id="{58D82CC3-100B-41FC-9DB0-99A6D4849F72}" type="datetime2">
              <a:rPr lang="en-US" smtClean="0"/>
              <a:pPr/>
              <a:t>Saturday, March 20, 2021</a:t>
            </a:fld>
            <a:endParaRPr lang="en-US" dirty="0">
              <a:latin typeface="+mn-lt"/>
            </a:endParaRPr>
          </a:p>
        </p:txBody>
      </p:sp>
      <p:sp>
        <p:nvSpPr>
          <p:cNvPr id="5" name="Footer Placeholder 4">
            <a:extLst>
              <a:ext uri="{FF2B5EF4-FFF2-40B4-BE49-F238E27FC236}">
                <a16:creationId xmlns:a16="http://schemas.microsoft.com/office/drawing/2014/main" id="{314193CE-B6F7-4499-BD90-C9DB3463E47B}"/>
              </a:ext>
            </a:extLst>
          </p:cNvPr>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a:extLst>
              <a:ext uri="{FF2B5EF4-FFF2-40B4-BE49-F238E27FC236}">
                <a16:creationId xmlns:a16="http://schemas.microsoft.com/office/drawing/2014/main" id="{C9D610A9-6240-4C9F-86BC-B480BA8C159A}"/>
              </a:ext>
            </a:extLst>
          </p:cNvPr>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72292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66A8-7759-4DA7-83B4-B77B0E5337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40CC09-1428-4B85-98AB-055F011C1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4D7001-7B9F-43A9-93B9-F14556DBCA05}"/>
              </a:ext>
            </a:extLst>
          </p:cNvPr>
          <p:cNvSpPr>
            <a:spLocks noGrp="1"/>
          </p:cNvSpPr>
          <p:nvPr>
            <p:ph type="dt" sz="half" idx="10"/>
          </p:nvPr>
        </p:nvSpPr>
        <p:spPr/>
        <p:txBody>
          <a:bodyPr/>
          <a:lstStyle/>
          <a:p>
            <a:fld id="{3E58FDCC-AC46-4D9F-98DC-C163BFA43704}" type="datetime2">
              <a:rPr lang="en-US" smtClean="0"/>
              <a:t>Saturday, March 20, 2021</a:t>
            </a:fld>
            <a:endParaRPr lang="en-US" dirty="0"/>
          </a:p>
        </p:txBody>
      </p:sp>
      <p:sp>
        <p:nvSpPr>
          <p:cNvPr id="5" name="Footer Placeholder 4">
            <a:extLst>
              <a:ext uri="{FF2B5EF4-FFF2-40B4-BE49-F238E27FC236}">
                <a16:creationId xmlns:a16="http://schemas.microsoft.com/office/drawing/2014/main" id="{BDCF76B5-AC5F-4A6F-9266-D67F1C3C13C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F7E4B4A3-D178-4AA2-9CBF-53EEE1E9566A}"/>
              </a:ext>
            </a:extLst>
          </p:cNvPr>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1362498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B3C10-4245-43BE-9023-D01DE7C280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304CB5-7070-4E6C-B08F-8164984656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F32BCA-D44D-40DA-A709-9A88E6C05D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B0DE19A-4E17-4204-9539-6DE6F534FFE7}"/>
              </a:ext>
            </a:extLst>
          </p:cNvPr>
          <p:cNvSpPr>
            <a:spLocks noGrp="1"/>
          </p:cNvSpPr>
          <p:nvPr>
            <p:ph type="dt" sz="half" idx="10"/>
          </p:nvPr>
        </p:nvSpPr>
        <p:spPr/>
        <p:txBody>
          <a:bodyPr/>
          <a:lstStyle/>
          <a:p>
            <a:fld id="{45832F11-C374-493A-BB7E-11B09A67FAD0}" type="datetime2">
              <a:rPr lang="en-US" smtClean="0"/>
              <a:t>Saturday, March 20, 2021</a:t>
            </a:fld>
            <a:endParaRPr lang="en-US" dirty="0"/>
          </a:p>
        </p:txBody>
      </p:sp>
      <p:sp>
        <p:nvSpPr>
          <p:cNvPr id="6" name="Footer Placeholder 5">
            <a:extLst>
              <a:ext uri="{FF2B5EF4-FFF2-40B4-BE49-F238E27FC236}">
                <a16:creationId xmlns:a16="http://schemas.microsoft.com/office/drawing/2014/main" id="{32D409AF-BA59-4529-A8F9-4A8BC55E1FC5}"/>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7742A232-EF78-41AE-984C-BE6D09920324}"/>
              </a:ext>
            </a:extLst>
          </p:cNvPr>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335456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6090-C5D9-4847-A9B1-7962D4A411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EB9ED5-AECF-4E10-9F9B-72783FD990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2B639B-05F0-49A6-9A40-2FE9B4612D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F7F191D-409B-487B-AD93-B7F75FAB7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646BB-9FE0-4432-8DFB-2148ECF7D9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1C78B4-F2B6-4395-8AC7-7D33CB4BF708}"/>
              </a:ext>
            </a:extLst>
          </p:cNvPr>
          <p:cNvSpPr>
            <a:spLocks noGrp="1"/>
          </p:cNvSpPr>
          <p:nvPr>
            <p:ph type="dt" sz="half" idx="10"/>
          </p:nvPr>
        </p:nvSpPr>
        <p:spPr/>
        <p:txBody>
          <a:bodyPr/>
          <a:lstStyle/>
          <a:p>
            <a:fld id="{5136546C-EE55-422E-9D57-50E6C4234F80}" type="datetime2">
              <a:rPr lang="en-US" smtClean="0"/>
              <a:t>Saturday, March 20, 2021</a:t>
            </a:fld>
            <a:endParaRPr lang="en-US" dirty="0"/>
          </a:p>
        </p:txBody>
      </p:sp>
      <p:sp>
        <p:nvSpPr>
          <p:cNvPr id="8" name="Footer Placeholder 7">
            <a:extLst>
              <a:ext uri="{FF2B5EF4-FFF2-40B4-BE49-F238E27FC236}">
                <a16:creationId xmlns:a16="http://schemas.microsoft.com/office/drawing/2014/main" id="{A5B70C77-1042-414A-BBEF-ADCEDEA874D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B153C35E-44E9-4D2E-9B6E-71430724B6F8}"/>
              </a:ext>
            </a:extLst>
          </p:cNvPr>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664925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1095-F171-4E34-BD6F-E2B97615FA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6ACF0BD-FB68-4C8E-AFDB-B3FFA5E2A23C}"/>
              </a:ext>
            </a:extLst>
          </p:cNvPr>
          <p:cNvSpPr>
            <a:spLocks noGrp="1"/>
          </p:cNvSpPr>
          <p:nvPr>
            <p:ph type="dt" sz="half" idx="10"/>
          </p:nvPr>
        </p:nvSpPr>
        <p:spPr/>
        <p:txBody>
          <a:bodyPr/>
          <a:lstStyle/>
          <a:p>
            <a:fld id="{83685C8A-A1A1-423D-82D7-1ACC187CCA77}" type="datetime2">
              <a:rPr lang="en-US" smtClean="0"/>
              <a:pPr/>
              <a:t>Saturday, March 20, 2021</a:t>
            </a:fld>
            <a:endParaRPr lang="en-US" dirty="0">
              <a:latin typeface="+mn-lt"/>
            </a:endParaRPr>
          </a:p>
        </p:txBody>
      </p:sp>
      <p:sp>
        <p:nvSpPr>
          <p:cNvPr id="4" name="Footer Placeholder 3">
            <a:extLst>
              <a:ext uri="{FF2B5EF4-FFF2-40B4-BE49-F238E27FC236}">
                <a16:creationId xmlns:a16="http://schemas.microsoft.com/office/drawing/2014/main" id="{489D23AD-E162-47F6-BD6F-F982EF39EB3E}"/>
              </a:ext>
            </a:extLst>
          </p:cNvPr>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a:extLst>
              <a:ext uri="{FF2B5EF4-FFF2-40B4-BE49-F238E27FC236}">
                <a16:creationId xmlns:a16="http://schemas.microsoft.com/office/drawing/2014/main" id="{EB67DB5A-BC03-457A-82A8-E9BD5BB84DE8}"/>
              </a:ext>
            </a:extLst>
          </p:cNvPr>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18504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A41E9-5C6B-437A-9550-A5AB460E26CF}"/>
              </a:ext>
            </a:extLst>
          </p:cNvPr>
          <p:cNvSpPr>
            <a:spLocks noGrp="1"/>
          </p:cNvSpPr>
          <p:nvPr>
            <p:ph type="dt" sz="half" idx="10"/>
          </p:nvPr>
        </p:nvSpPr>
        <p:spPr/>
        <p:txBody>
          <a:bodyPr/>
          <a:lstStyle/>
          <a:p>
            <a:fld id="{325DF798-D264-4BC9-8824-70A25106E4C6}" type="datetime2">
              <a:rPr lang="en-US" smtClean="0"/>
              <a:pPr/>
              <a:t>Saturday, March 20, 2021</a:t>
            </a:fld>
            <a:endParaRPr lang="en-US" dirty="0">
              <a:latin typeface="+mn-lt"/>
            </a:endParaRPr>
          </a:p>
        </p:txBody>
      </p:sp>
      <p:sp>
        <p:nvSpPr>
          <p:cNvPr id="3" name="Footer Placeholder 2">
            <a:extLst>
              <a:ext uri="{FF2B5EF4-FFF2-40B4-BE49-F238E27FC236}">
                <a16:creationId xmlns:a16="http://schemas.microsoft.com/office/drawing/2014/main" id="{F8DB853F-B71A-44C9-94D4-017A9F4E4EF3}"/>
              </a:ext>
            </a:extLst>
          </p:cNvPr>
          <p:cNvSpPr>
            <a:spLocks noGrp="1"/>
          </p:cNvSpPr>
          <p:nvPr>
            <p:ph type="ftr" sz="quarter" idx="11"/>
          </p:nvPr>
        </p:nvSpPr>
        <p:spPr/>
        <p:txBody>
          <a:bodyPr/>
          <a:lstStyle/>
          <a:p>
            <a:r>
              <a:rPr lang="en-US"/>
              <a:t>Sample Footer Text</a:t>
            </a:r>
            <a:endParaRPr lang="en-US" dirty="0">
              <a:latin typeface="+mn-lt"/>
            </a:endParaRPr>
          </a:p>
        </p:txBody>
      </p:sp>
      <p:sp>
        <p:nvSpPr>
          <p:cNvPr id="4" name="Slide Number Placeholder 3">
            <a:extLst>
              <a:ext uri="{FF2B5EF4-FFF2-40B4-BE49-F238E27FC236}">
                <a16:creationId xmlns:a16="http://schemas.microsoft.com/office/drawing/2014/main" id="{25A6F960-D2D4-41B5-814E-ED2C92673B45}"/>
              </a:ext>
            </a:extLst>
          </p:cNvPr>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512363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9AF0-1FB2-4C94-A9BF-9F6F6FE1D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69FCC36-DB6C-4AAA-B18E-0249E4CD71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1E006D-47B3-436F-B008-240A6E5BC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F73F01-116B-4A30-94A2-74163A2F9AAB}"/>
              </a:ext>
            </a:extLst>
          </p:cNvPr>
          <p:cNvSpPr>
            <a:spLocks noGrp="1"/>
          </p:cNvSpPr>
          <p:nvPr>
            <p:ph type="dt" sz="half" idx="10"/>
          </p:nvPr>
        </p:nvSpPr>
        <p:spPr/>
        <p:txBody>
          <a:bodyPr/>
          <a:lstStyle/>
          <a:p>
            <a:fld id="{29ACAD25-C1CF-4F11-8692-066E6505443C}" type="datetime2">
              <a:rPr lang="en-US" smtClean="0"/>
              <a:t>Saturday, March 20, 2021</a:t>
            </a:fld>
            <a:endParaRPr lang="en-US" dirty="0"/>
          </a:p>
        </p:txBody>
      </p:sp>
      <p:sp>
        <p:nvSpPr>
          <p:cNvPr id="6" name="Footer Placeholder 5">
            <a:extLst>
              <a:ext uri="{FF2B5EF4-FFF2-40B4-BE49-F238E27FC236}">
                <a16:creationId xmlns:a16="http://schemas.microsoft.com/office/drawing/2014/main" id="{68D76708-EE08-4958-B0A9-9B753C1404B2}"/>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22302C06-904D-4A31-AC50-A5F2A3319410}"/>
              </a:ext>
            </a:extLst>
          </p:cNvPr>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3549104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DE58-EE14-44FB-AD56-C627A91E5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CD51AE-3FD0-41D9-8463-FECAB0543A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39530D-C32A-42ED-924F-46CC42503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B392A-7265-4C9E-9EF9-DE1A9382C2B1}"/>
              </a:ext>
            </a:extLst>
          </p:cNvPr>
          <p:cNvSpPr>
            <a:spLocks noGrp="1"/>
          </p:cNvSpPr>
          <p:nvPr>
            <p:ph type="dt" sz="half" idx="10"/>
          </p:nvPr>
        </p:nvSpPr>
        <p:spPr/>
        <p:txBody>
          <a:bodyPr/>
          <a:lstStyle/>
          <a:p>
            <a:fld id="{91688A1C-01B8-42B6-BBF1-2BCF5E311248}" type="datetime2">
              <a:rPr lang="en-US" smtClean="0"/>
              <a:t>Saturday, March 20, 2021</a:t>
            </a:fld>
            <a:endParaRPr lang="en-US" dirty="0"/>
          </a:p>
        </p:txBody>
      </p:sp>
      <p:sp>
        <p:nvSpPr>
          <p:cNvPr id="6" name="Footer Placeholder 5">
            <a:extLst>
              <a:ext uri="{FF2B5EF4-FFF2-40B4-BE49-F238E27FC236}">
                <a16:creationId xmlns:a16="http://schemas.microsoft.com/office/drawing/2014/main" id="{3C4DAC36-45B6-48B2-BE2E-A9D34FE5F77C}"/>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857CB6C-3273-429B-B9A2-277DF046E1A1}"/>
              </a:ext>
            </a:extLst>
          </p:cNvPr>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999001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345C2-AF20-440D-A825-EA57B1D865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9498C2-A2F2-4353-B9EA-87E6A46DB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EA373B-C790-4B30-BD76-3F104DA79B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3BBDD-218C-4B2A-98A0-F5F369754705}" type="datetime2">
              <a:rPr lang="en-US" smtClean="0"/>
              <a:pPr/>
              <a:t>Saturday, March 20, 2021</a:t>
            </a:fld>
            <a:endParaRPr lang="en-US" dirty="0">
              <a:latin typeface="+mn-lt"/>
            </a:endParaRPr>
          </a:p>
        </p:txBody>
      </p:sp>
      <p:sp>
        <p:nvSpPr>
          <p:cNvPr id="5" name="Footer Placeholder 4">
            <a:extLst>
              <a:ext uri="{FF2B5EF4-FFF2-40B4-BE49-F238E27FC236}">
                <a16:creationId xmlns:a16="http://schemas.microsoft.com/office/drawing/2014/main" id="{83804934-2E7A-4F93-98D2-8811EB5B6B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latin typeface="+mn-lt"/>
            </a:endParaRPr>
          </a:p>
        </p:txBody>
      </p:sp>
      <p:sp>
        <p:nvSpPr>
          <p:cNvPr id="6" name="Slide Number Placeholder 5">
            <a:extLst>
              <a:ext uri="{FF2B5EF4-FFF2-40B4-BE49-F238E27FC236}">
                <a16:creationId xmlns:a16="http://schemas.microsoft.com/office/drawing/2014/main" id="{84C4467F-214B-4CCD-99AE-900DF2F1CF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5803096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sed machine parts">
            <a:extLst>
              <a:ext uri="{FF2B5EF4-FFF2-40B4-BE49-F238E27FC236}">
                <a16:creationId xmlns:a16="http://schemas.microsoft.com/office/drawing/2014/main" id="{1DB3C300-5782-4D22-BFC8-92E6F93BF724}"/>
              </a:ext>
            </a:extLst>
          </p:cNvPr>
          <p:cNvPicPr>
            <a:picLocks noChangeAspect="1"/>
          </p:cNvPicPr>
          <p:nvPr/>
        </p:nvPicPr>
        <p:blipFill rotWithShape="1">
          <a:blip r:embed="rId2"/>
          <a:srcRect t="8771" b="696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3573A-B856-41B7-B415-E7F0F7D5C4F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DESIGN AND FABRICATION OF EXOSKELETON</a:t>
            </a:r>
            <a:endParaRPr lang="en-IN" sz="5200" b="1">
              <a:solidFill>
                <a:srgbClr val="FFFFFF"/>
              </a:solidFill>
            </a:endParaRPr>
          </a:p>
        </p:txBody>
      </p:sp>
      <p:sp>
        <p:nvSpPr>
          <p:cNvPr id="3" name="Subtitle 2">
            <a:extLst>
              <a:ext uri="{FF2B5EF4-FFF2-40B4-BE49-F238E27FC236}">
                <a16:creationId xmlns:a16="http://schemas.microsoft.com/office/drawing/2014/main" id="{C64145F6-ABFF-4A14-8AA9-89CB968AB077}"/>
              </a:ext>
            </a:extLst>
          </p:cNvPr>
          <p:cNvSpPr>
            <a:spLocks noGrp="1"/>
          </p:cNvSpPr>
          <p:nvPr>
            <p:ph type="subTitle" idx="1"/>
          </p:nvPr>
        </p:nvSpPr>
        <p:spPr>
          <a:xfrm>
            <a:off x="0" y="4072043"/>
            <a:ext cx="12067309" cy="2460407"/>
          </a:xfrm>
          <a:effectLst>
            <a:outerShdw blurRad="50800" dist="38100" dir="2700000" algn="tl" rotWithShape="0">
              <a:prstClr val="black">
                <a:alpha val="40000"/>
              </a:prstClr>
            </a:outerShdw>
          </a:effectLst>
        </p:spPr>
        <p:txBody>
          <a:bodyPr>
            <a:normAutofit/>
          </a:bodyPr>
          <a:lstStyle/>
          <a:p>
            <a:r>
              <a:rPr lang="en-IN" sz="2200" b="1" i="0" dirty="0">
                <a:solidFill>
                  <a:srgbClr val="FFFFFF"/>
                </a:solidFill>
                <a:effectLst/>
                <a:latin typeface="Arial Black" panose="020B0A04020102020204" pitchFamily="34" charset="0"/>
              </a:rPr>
              <a:t>ME_17CD021</a:t>
            </a:r>
          </a:p>
          <a:p>
            <a:pPr algn="l"/>
            <a:r>
              <a:rPr lang="en-IN" sz="1400" b="1" i="0" dirty="0">
                <a:solidFill>
                  <a:srgbClr val="FFFFFF"/>
                </a:solidFill>
                <a:effectLst/>
                <a:latin typeface="Arial Black" panose="020B0A04020102020204" pitchFamily="34" charset="0"/>
              </a:rPr>
              <a:t>Under the supervision of</a:t>
            </a:r>
          </a:p>
          <a:p>
            <a:pPr algn="l"/>
            <a:r>
              <a:rPr lang="en-IN" sz="1400" b="1" i="0" dirty="0">
                <a:solidFill>
                  <a:srgbClr val="FFFFFF"/>
                </a:solidFill>
                <a:effectLst/>
                <a:latin typeface="Arial Black" panose="020B0A04020102020204" pitchFamily="34" charset="0"/>
              </a:rPr>
              <a:t> DR.B.V. DHARMENDRA</a:t>
            </a:r>
            <a:endParaRPr lang="en-IN" sz="2200" b="1" i="0" dirty="0">
              <a:solidFill>
                <a:srgbClr val="FFFFFF"/>
              </a:solidFill>
              <a:effectLst/>
              <a:latin typeface="Arial Black" panose="020B0A04020102020204" pitchFamily="34" charset="0"/>
            </a:endParaRPr>
          </a:p>
          <a:p>
            <a:pPr algn="r"/>
            <a:r>
              <a:rPr lang="en-IN" sz="2200" b="1" dirty="0">
                <a:solidFill>
                  <a:srgbClr val="FFFFFF"/>
                </a:solidFill>
                <a:latin typeface="Arial Black" panose="020B0A04020102020204" pitchFamily="34" charset="0"/>
              </a:rPr>
              <a:t>170070177 Hemanth .S</a:t>
            </a:r>
          </a:p>
          <a:p>
            <a:pPr algn="r"/>
            <a:r>
              <a:rPr lang="en-IN" sz="2200" b="1" i="0" dirty="0">
                <a:solidFill>
                  <a:srgbClr val="FFFFFF"/>
                </a:solidFill>
                <a:effectLst/>
                <a:latin typeface="Arial Black" panose="020B0A04020102020204" pitchFamily="34" charset="0"/>
              </a:rPr>
              <a:t>170070248 Saikumar .D</a:t>
            </a:r>
          </a:p>
          <a:p>
            <a:endParaRPr lang="en-IN" sz="2200" dirty="0">
              <a:solidFill>
                <a:srgbClr val="FFFFFF"/>
              </a:solidFill>
              <a:latin typeface="Arial Black" panose="020B0A04020102020204" pitchFamily="34" charset="0"/>
            </a:endParaRPr>
          </a:p>
        </p:txBody>
      </p:sp>
    </p:spTree>
    <p:extLst>
      <p:ext uri="{BB962C8B-B14F-4D97-AF65-F5344CB8AC3E}">
        <p14:creationId xmlns:p14="http://schemas.microsoft.com/office/powerpoint/2010/main" val="114422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42">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44">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21307-FB09-482E-BF53-57569FACF9BB}"/>
              </a:ext>
            </a:extLst>
          </p:cNvPr>
          <p:cNvSpPr>
            <a:spLocks noGrp="1"/>
          </p:cNvSpPr>
          <p:nvPr>
            <p:ph type="title"/>
          </p:nvPr>
        </p:nvSpPr>
        <p:spPr>
          <a:xfrm>
            <a:off x="8740797" y="1122363"/>
            <a:ext cx="3084758" cy="2902882"/>
          </a:xfrm>
        </p:spPr>
        <p:txBody>
          <a:bodyPr vert="horz" lIns="91440" tIns="45720" rIns="91440" bIns="45720" rtlCol="0" anchor="b">
            <a:normAutofit/>
          </a:bodyPr>
          <a:lstStyle/>
          <a:p>
            <a:r>
              <a:rPr lang="en-US" sz="4000" b="1" kern="1200">
                <a:solidFill>
                  <a:schemeClr val="tx1"/>
                </a:solidFill>
                <a:latin typeface="+mj-lt"/>
                <a:ea typeface="+mj-ea"/>
                <a:cs typeface="+mj-cs"/>
              </a:rPr>
              <a:t>Final Output</a:t>
            </a:r>
          </a:p>
        </p:txBody>
      </p:sp>
      <p:grpSp>
        <p:nvGrpSpPr>
          <p:cNvPr id="72" name="Group 46">
            <a:extLst>
              <a:ext uri="{FF2B5EF4-FFF2-40B4-BE49-F238E27FC236}">
                <a16:creationId xmlns:a16="http://schemas.microsoft.com/office/drawing/2014/main" id="{9A19A3F5-314C-46CC-8695-7C6BFCACFE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1664" y="73152"/>
            <a:ext cx="1178966" cy="232963"/>
            <a:chOff x="7763256" y="73152"/>
            <a:chExt cx="1178966" cy="232963"/>
          </a:xfrm>
        </p:grpSpPr>
        <p:sp>
          <p:nvSpPr>
            <p:cNvPr id="73" name="Rectangle 64">
              <a:extLst>
                <a:ext uri="{FF2B5EF4-FFF2-40B4-BE49-F238E27FC236}">
                  <a16:creationId xmlns:a16="http://schemas.microsoft.com/office/drawing/2014/main" id="{278F674D-D76D-4798-B032-C8B53BB24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93C95A67-CFD6-49FD-BAAA-A697C0CD3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182CC514-9A22-43DC-9B8B-274A1BA4F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C5736E08-B988-4CC3-A244-9E5F806B4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B2938EAC-3109-4B44-9E80-A9A7D99F1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E10B9525-3F05-4446-8486-E44910EE65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F93E511D-E6DC-4D13-976A-0110E165A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85684F25-E83E-4E6D-AD9A-B9BDDB0E7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118B2579-8426-416F-8744-D7EB91511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5B4CB9E6-5FA1-4665-888E-BEBD41CC8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5095E589-7E16-4865-B076-8C04BA65A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6D0546CB-725B-4586-BEDD-A8E1DA496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AB5EE017-5E43-4AB4-BF17-C2150694C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456BFE42-FE3E-4763-A6E8-BC9C34C1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A395DBA0-7465-4857-B1C8-CB25971B0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6">
              <a:extLst>
                <a:ext uri="{FF2B5EF4-FFF2-40B4-BE49-F238E27FC236}">
                  <a16:creationId xmlns:a16="http://schemas.microsoft.com/office/drawing/2014/main" id="{BC8EB897-B7B1-4BAD-AB7C-A40DE6F4B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4">
              <a:extLst>
                <a:ext uri="{FF2B5EF4-FFF2-40B4-BE49-F238E27FC236}">
                  <a16:creationId xmlns:a16="http://schemas.microsoft.com/office/drawing/2014/main" id="{4664B19C-7F4F-4092-ADCA-581CE08E1A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1841D5A7-F7A1-4A43-834B-F6DF2B0E2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07387B72-31EA-4F4A-8CAD-2132C333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99841BC6-D90A-4F47-B7B0-21B4DEA24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picture containing indoor, floor, person, automaton&#10;&#10;Description automatically generated">
            <a:extLst>
              <a:ext uri="{FF2B5EF4-FFF2-40B4-BE49-F238E27FC236}">
                <a16:creationId xmlns:a16="http://schemas.microsoft.com/office/drawing/2014/main" id="{CB0A4A52-86F8-4E83-8C57-75B13F915319}"/>
              </a:ext>
            </a:extLst>
          </p:cNvPr>
          <p:cNvPicPr>
            <a:picLocks noChangeAspect="1"/>
          </p:cNvPicPr>
          <p:nvPr/>
        </p:nvPicPr>
        <p:blipFill rotWithShape="1">
          <a:blip r:embed="rId2">
            <a:extLst>
              <a:ext uri="{28A0092B-C50C-407E-A947-70E740481C1C}">
                <a14:useLocalDpi xmlns:a14="http://schemas.microsoft.com/office/drawing/2010/main" val="0"/>
              </a:ext>
            </a:extLst>
          </a:blip>
          <a:srcRect r="5381" b="-3"/>
          <a:stretch/>
        </p:blipFill>
        <p:spPr>
          <a:xfrm>
            <a:off x="224949" y="576072"/>
            <a:ext cx="3919228" cy="5522976"/>
          </a:xfrm>
          <a:prstGeom prst="rect">
            <a:avLst/>
          </a:prstGeom>
        </p:spPr>
      </p:pic>
      <p:pic>
        <p:nvPicPr>
          <p:cNvPr id="5" name="Content Placeholder 4" descr="A picture containing person&#10;&#10;Description automatically generated">
            <a:extLst>
              <a:ext uri="{FF2B5EF4-FFF2-40B4-BE49-F238E27FC236}">
                <a16:creationId xmlns:a16="http://schemas.microsoft.com/office/drawing/2014/main" id="{BC715F29-2D4E-45B0-9D65-0E8DC6689202}"/>
              </a:ext>
            </a:extLst>
          </p:cNvPr>
          <p:cNvPicPr>
            <a:picLocks noChangeAspect="1"/>
          </p:cNvPicPr>
          <p:nvPr/>
        </p:nvPicPr>
        <p:blipFill rotWithShape="1">
          <a:blip r:embed="rId3">
            <a:extLst>
              <a:ext uri="{28A0092B-C50C-407E-A947-70E740481C1C}">
                <a14:useLocalDpi xmlns:a14="http://schemas.microsoft.com/office/drawing/2010/main" val="0"/>
              </a:ext>
            </a:extLst>
          </a:blip>
          <a:srcRect l="13068" r="18390" b="-2"/>
          <a:stretch/>
        </p:blipFill>
        <p:spPr>
          <a:xfrm>
            <a:off x="4346544" y="576072"/>
            <a:ext cx="3922776" cy="5522976"/>
          </a:xfrm>
          <a:prstGeom prst="rect">
            <a:avLst/>
          </a:prstGeom>
        </p:spPr>
      </p:pic>
      <p:sp>
        <p:nvSpPr>
          <p:cNvPr id="69" name="Rectangle 68">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14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New Day for Exoskeletons - GOOD">
            <a:extLst>
              <a:ext uri="{FF2B5EF4-FFF2-40B4-BE49-F238E27FC236}">
                <a16:creationId xmlns:a16="http://schemas.microsoft.com/office/drawing/2014/main" id="{BB3AD408-E619-4DC1-9D11-BB3F62F1C2D3}"/>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5284" r="1480"/>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6">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73399FD0-F6E0-43A6-AB4A-9624EE9D0456}"/>
              </a:ext>
            </a:extLst>
          </p:cNvPr>
          <p:cNvSpPr>
            <a:spLocks noGrp="1"/>
          </p:cNvSpPr>
          <p:nvPr>
            <p:ph type="title"/>
          </p:nvPr>
        </p:nvSpPr>
        <p:spPr>
          <a:xfrm>
            <a:off x="804998" y="798445"/>
            <a:ext cx="4803636" cy="1311664"/>
          </a:xfrm>
        </p:spPr>
        <p:txBody>
          <a:bodyPr>
            <a:normAutofit/>
          </a:bodyPr>
          <a:lstStyle/>
          <a:p>
            <a:r>
              <a:rPr lang="en-US" sz="5400" b="1" dirty="0">
                <a:solidFill>
                  <a:srgbClr val="000000"/>
                </a:solidFill>
              </a:rPr>
              <a:t>Future Scope</a:t>
            </a:r>
            <a:endParaRPr lang="en-IN" sz="5400" b="1" dirty="0">
              <a:solidFill>
                <a:srgbClr val="000000"/>
              </a:solidFill>
            </a:endParaRPr>
          </a:p>
        </p:txBody>
      </p:sp>
      <p:sp>
        <p:nvSpPr>
          <p:cNvPr id="3" name="Content Placeholder 2">
            <a:extLst>
              <a:ext uri="{FF2B5EF4-FFF2-40B4-BE49-F238E27FC236}">
                <a16:creationId xmlns:a16="http://schemas.microsoft.com/office/drawing/2014/main" id="{77521253-FE6B-47B0-8F6C-87E1F552B9F4}"/>
              </a:ext>
            </a:extLst>
          </p:cNvPr>
          <p:cNvSpPr>
            <a:spLocks noGrp="1"/>
          </p:cNvSpPr>
          <p:nvPr>
            <p:ph idx="1"/>
          </p:nvPr>
        </p:nvSpPr>
        <p:spPr>
          <a:xfrm>
            <a:off x="804997" y="2272143"/>
            <a:ext cx="4706803" cy="3788830"/>
          </a:xfrm>
        </p:spPr>
        <p:txBody>
          <a:bodyPr anchor="ctr">
            <a:normAutofit/>
          </a:bodyPr>
          <a:lstStyle/>
          <a:p>
            <a:pPr>
              <a:lnSpc>
                <a:spcPct val="150000"/>
              </a:lnSpc>
            </a:pPr>
            <a:r>
              <a:rPr lang="en-US" sz="2000" b="1" dirty="0">
                <a:solidFill>
                  <a:srgbClr val="000000"/>
                </a:solidFill>
              </a:rPr>
              <a:t>Exoskeletons will play a major role in future. It can be used by employees in manufacturing field, </a:t>
            </a:r>
            <a:r>
              <a:rPr lang="en-IN" sz="2000" b="1" dirty="0">
                <a:solidFill>
                  <a:srgbClr val="000000"/>
                </a:solidFill>
              </a:rPr>
              <a:t>assist patients in rehabilitation, army soldiers can lift heavy guns easily, it can also be used by astronauts in space journey,  and old aged people, etc. </a:t>
            </a:r>
          </a:p>
        </p:txBody>
      </p:sp>
    </p:spTree>
    <p:extLst>
      <p:ext uri="{BB962C8B-B14F-4D97-AF65-F5344CB8AC3E}">
        <p14:creationId xmlns:p14="http://schemas.microsoft.com/office/powerpoint/2010/main" val="143949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0ADEC5C-9EA1-442C-8153-8B2FEAC4F6B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b="1" kern="1200" dirty="0">
                <a:solidFill>
                  <a:srgbClr val="FFFFFF"/>
                </a:solidFill>
                <a:latin typeface="+mj-lt"/>
                <a:ea typeface="+mj-ea"/>
                <a:cs typeface="+mj-cs"/>
              </a:rPr>
              <a:t>Thankyou</a:t>
            </a:r>
          </a:p>
        </p:txBody>
      </p:sp>
    </p:spTree>
    <p:extLst>
      <p:ext uri="{BB962C8B-B14F-4D97-AF65-F5344CB8AC3E}">
        <p14:creationId xmlns:p14="http://schemas.microsoft.com/office/powerpoint/2010/main" val="419318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8197E-783A-4AD6-8577-A5C52A363239}"/>
              </a:ext>
            </a:extLst>
          </p:cNvPr>
          <p:cNvSpPr>
            <a:spLocks noGrp="1"/>
          </p:cNvSpPr>
          <p:nvPr>
            <p:ph type="title"/>
          </p:nvPr>
        </p:nvSpPr>
        <p:spPr/>
        <p:txBody>
          <a:bodyPr/>
          <a:lstStyle/>
          <a:p>
            <a:pPr algn="ctr"/>
            <a:r>
              <a:rPr lang="en-US" b="1" dirty="0"/>
              <a:t>Abstract</a:t>
            </a:r>
            <a:endParaRPr lang="en-IN" b="1" dirty="0"/>
          </a:p>
        </p:txBody>
      </p:sp>
      <p:sp>
        <p:nvSpPr>
          <p:cNvPr id="3" name="Content Placeholder 2">
            <a:extLst>
              <a:ext uri="{FF2B5EF4-FFF2-40B4-BE49-F238E27FC236}">
                <a16:creationId xmlns:a16="http://schemas.microsoft.com/office/drawing/2014/main" id="{1D77C6C7-08FA-48D2-A85A-DA300FA7F65C}"/>
              </a:ext>
            </a:extLst>
          </p:cNvPr>
          <p:cNvSpPr>
            <a:spLocks noGrp="1"/>
          </p:cNvSpPr>
          <p:nvPr>
            <p:ph idx="1"/>
          </p:nvPr>
        </p:nvSpPr>
        <p:spPr/>
        <p:txBody>
          <a:bodyPr>
            <a:normAutofit fontScale="92500" lnSpcReduction="20000"/>
          </a:bodyPr>
          <a:lstStyle/>
          <a:p>
            <a:pPr>
              <a:lnSpc>
                <a:spcPct val="150000"/>
              </a:lnSpc>
            </a:pPr>
            <a:r>
              <a:rPr lang="en-US" dirty="0"/>
              <a:t>Exoskeletons can be used in wide range of areas like medical, army, manufacturing, etc. </a:t>
            </a:r>
            <a:r>
              <a:rPr lang="en-IN" dirty="0"/>
              <a:t>exoskeletons are designed to assist and protect the wearer. Depending on the situation they may be used to protect soldiers and construction workers, aid the survival of people in dangerous environments, or assist patients in rehabilitation. In this Project we are going to design an Exoskeleton which will be light weight, durable, efficient to lift weights. We will be using Pneumatic actuators as muscles for this Exoskeleton.</a:t>
            </a:r>
          </a:p>
        </p:txBody>
      </p:sp>
    </p:spTree>
    <p:extLst>
      <p:ext uri="{BB962C8B-B14F-4D97-AF65-F5344CB8AC3E}">
        <p14:creationId xmlns:p14="http://schemas.microsoft.com/office/powerpoint/2010/main" val="1526279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32FA3E0-B93F-4BAB-9DDA-DC25C55A584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j-lt"/>
                <a:ea typeface="+mj-ea"/>
                <a:cs typeface="+mj-cs"/>
              </a:rPr>
              <a:t>First stage of Design</a:t>
            </a:r>
          </a:p>
        </p:txBody>
      </p:sp>
      <p:pic>
        <p:nvPicPr>
          <p:cNvPr id="5" name="Content Placeholder 4">
            <a:extLst>
              <a:ext uri="{FF2B5EF4-FFF2-40B4-BE49-F238E27FC236}">
                <a16:creationId xmlns:a16="http://schemas.microsoft.com/office/drawing/2014/main" id="{5A4DCEF0-BFB1-46A3-B282-9D56A2C0DE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4" y="-1"/>
            <a:ext cx="8153396" cy="4904509"/>
          </a:xfrm>
          <a:prstGeom prst="rect">
            <a:avLst/>
          </a:prstGeom>
        </p:spPr>
      </p:pic>
    </p:spTree>
    <p:extLst>
      <p:ext uri="{BB962C8B-B14F-4D97-AF65-F5344CB8AC3E}">
        <p14:creationId xmlns:p14="http://schemas.microsoft.com/office/powerpoint/2010/main" val="354229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A1DE7-842C-41A2-81A9-80EAF97F7F05}"/>
              </a:ext>
            </a:extLst>
          </p:cNvPr>
          <p:cNvSpPr>
            <a:spLocks noGrp="1"/>
          </p:cNvSpPr>
          <p:nvPr>
            <p:ph type="title"/>
          </p:nvPr>
        </p:nvSpPr>
        <p:spPr>
          <a:xfrm>
            <a:off x="1371599" y="5510253"/>
            <a:ext cx="9895951" cy="1033669"/>
          </a:xfrm>
        </p:spPr>
        <p:txBody>
          <a:bodyPr>
            <a:normAutofit/>
          </a:bodyPr>
          <a:lstStyle/>
          <a:p>
            <a:r>
              <a:rPr lang="en-US" sz="4000" b="1" dirty="0">
                <a:solidFill>
                  <a:srgbClr val="FFFFFF"/>
                </a:solidFill>
              </a:rPr>
              <a:t>Final Design</a:t>
            </a:r>
            <a:endParaRPr lang="en-IN" sz="4000" b="1" dirty="0">
              <a:solidFill>
                <a:srgbClr val="FFFFFF"/>
              </a:solidFill>
            </a:endParaRPr>
          </a:p>
        </p:txBody>
      </p:sp>
      <p:pic>
        <p:nvPicPr>
          <p:cNvPr id="5" name="Content Placeholder 4" descr="A picture containing text&#10;&#10;Description automatically generated">
            <a:extLst>
              <a:ext uri="{FF2B5EF4-FFF2-40B4-BE49-F238E27FC236}">
                <a16:creationId xmlns:a16="http://schemas.microsoft.com/office/drawing/2014/main" id="{4118C239-1DEA-4B42-A37F-C77D1B30D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404" y="402570"/>
            <a:ext cx="7925244" cy="4794461"/>
          </a:xfrm>
          <a:prstGeom prst="rect">
            <a:avLst/>
          </a:prstGeom>
        </p:spPr>
      </p:pic>
    </p:spTree>
    <p:extLst>
      <p:ext uri="{BB962C8B-B14F-4D97-AF65-F5344CB8AC3E}">
        <p14:creationId xmlns:p14="http://schemas.microsoft.com/office/powerpoint/2010/main" val="1198300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E03A-D140-46CA-BD18-19954747CA6F}"/>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kern="1200" dirty="0">
                <a:solidFill>
                  <a:schemeClr val="tx1"/>
                </a:solidFill>
                <a:latin typeface="+mj-lt"/>
                <a:ea typeface="+mj-ea"/>
                <a:cs typeface="+mj-cs"/>
              </a:rPr>
              <a:t>Pneumatic actuator Control system.</a:t>
            </a:r>
          </a:p>
        </p:txBody>
      </p:sp>
      <p:sp>
        <p:nvSpPr>
          <p:cNvPr id="10" name="Rectangle 9">
            <a:extLst>
              <a:ext uri="{FF2B5EF4-FFF2-40B4-BE49-F238E27FC236}">
                <a16:creationId xmlns:a16="http://schemas.microsoft.com/office/drawing/2014/main" id="{E396EB87-0C1D-4B57-B65A-A36B05741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Diagram&#10;&#10;Description automatically generated">
            <a:extLst>
              <a:ext uri="{FF2B5EF4-FFF2-40B4-BE49-F238E27FC236}">
                <a16:creationId xmlns:a16="http://schemas.microsoft.com/office/drawing/2014/main" id="{9CB44E02-BBE3-421D-8027-E3546372B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9043"/>
            <a:ext cx="10515599" cy="4390262"/>
          </a:xfrm>
          <a:prstGeom prst="rect">
            <a:avLst/>
          </a:prstGeom>
        </p:spPr>
      </p:pic>
    </p:spTree>
    <p:extLst>
      <p:ext uri="{BB962C8B-B14F-4D97-AF65-F5344CB8AC3E}">
        <p14:creationId xmlns:p14="http://schemas.microsoft.com/office/powerpoint/2010/main" val="2716907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82754B95-6908-497E-A763-9E5DD5B7ABF4}"/>
              </a:ext>
            </a:extLst>
          </p:cNvPr>
          <p:cNvPicPr>
            <a:picLocks noChangeAspect="1"/>
          </p:cNvPicPr>
          <p:nvPr/>
        </p:nvPicPr>
        <p:blipFill rotWithShape="1">
          <a:blip r:embed="rId2">
            <a:extLst>
              <a:ext uri="{28A0092B-C50C-407E-A947-70E740481C1C}">
                <a14:useLocalDpi xmlns:a14="http://schemas.microsoft.com/office/drawing/2010/main" val="0"/>
              </a:ext>
            </a:extLst>
          </a:blip>
          <a:srcRect t="10278" b="14722"/>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DDD87-F8B9-4289-9790-49B33C423629}"/>
              </a:ext>
            </a:extLst>
          </p:cNvPr>
          <p:cNvSpPr>
            <a:spLocks noGrp="1"/>
          </p:cNvSpPr>
          <p:nvPr>
            <p:ph type="title"/>
          </p:nvPr>
        </p:nvSpPr>
        <p:spPr>
          <a:xfrm>
            <a:off x="1063752" y="2490229"/>
            <a:ext cx="10058400" cy="1461686"/>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b="1" dirty="0">
                <a:solidFill>
                  <a:schemeClr val="bg1"/>
                </a:solidFill>
              </a:rPr>
              <a:t>Manufacturing</a:t>
            </a:r>
          </a:p>
        </p:txBody>
      </p:sp>
      <p:sp>
        <p:nvSpPr>
          <p:cNvPr id="3" name="Content Placeholder 2">
            <a:extLst>
              <a:ext uri="{FF2B5EF4-FFF2-40B4-BE49-F238E27FC236}">
                <a16:creationId xmlns:a16="http://schemas.microsoft.com/office/drawing/2014/main" id="{DA415FC1-0631-4FF3-A67B-1785B186DBD1}"/>
              </a:ext>
            </a:extLst>
          </p:cNvPr>
          <p:cNvSpPr>
            <a:spLocks noGrp="1"/>
          </p:cNvSpPr>
          <p:nvPr>
            <p:ph idx="1"/>
          </p:nvPr>
        </p:nvSpPr>
        <p:spPr>
          <a:xfrm>
            <a:off x="-6094" y="519426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sz="3200" b="1" dirty="0">
                <a:solidFill>
                  <a:schemeClr val="tx1">
                    <a:lumMod val="95000"/>
                    <a:lumOff val="5000"/>
                  </a:schemeClr>
                </a:solidFill>
              </a:rPr>
              <a:t>Step 1:                        Design</a:t>
            </a:r>
          </a:p>
        </p:txBody>
      </p:sp>
    </p:spTree>
    <p:extLst>
      <p:ext uri="{BB962C8B-B14F-4D97-AF65-F5344CB8AC3E}">
        <p14:creationId xmlns:p14="http://schemas.microsoft.com/office/powerpoint/2010/main" val="339424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outdoor, building material&#10;&#10;Description automatically generated">
            <a:extLst>
              <a:ext uri="{FF2B5EF4-FFF2-40B4-BE49-F238E27FC236}">
                <a16:creationId xmlns:a16="http://schemas.microsoft.com/office/drawing/2014/main" id="{44C9A770-9339-433D-B5CF-97C2310240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452" b="42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0997-8822-4A42-8640-90B333DC6F3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dirty="0">
                <a:solidFill>
                  <a:schemeClr val="tx1">
                    <a:lumMod val="85000"/>
                    <a:lumOff val="15000"/>
                  </a:schemeClr>
                </a:solidFill>
              </a:rPr>
              <a:t>Step 2: Material collection  </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211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erson, ground&#10;&#10;Description automatically generated">
            <a:extLst>
              <a:ext uri="{FF2B5EF4-FFF2-40B4-BE49-F238E27FC236}">
                <a16:creationId xmlns:a16="http://schemas.microsoft.com/office/drawing/2014/main" id="{CBAAC5A8-B2A0-406C-812C-B512A51CE0E5}"/>
              </a:ext>
            </a:extLst>
          </p:cNvPr>
          <p:cNvPicPr>
            <a:picLocks noChangeAspect="1"/>
          </p:cNvPicPr>
          <p:nvPr/>
        </p:nvPicPr>
        <p:blipFill rotWithShape="1">
          <a:blip r:embed="rId2">
            <a:extLst>
              <a:ext uri="{28A0092B-C50C-407E-A947-70E740481C1C}">
                <a14:useLocalDpi xmlns:a14="http://schemas.microsoft.com/office/drawing/2010/main" val="0"/>
              </a:ext>
            </a:extLst>
          </a:blip>
          <a:srcRect l="17479" r="29629"/>
          <a:stretch/>
        </p:blipFill>
        <p:spPr>
          <a:xfrm>
            <a:off x="842963" y="1844675"/>
            <a:ext cx="1722438" cy="4449763"/>
          </a:xfrm>
          <a:prstGeom prst="rect">
            <a:avLst/>
          </a:prstGeom>
        </p:spPr>
      </p:pic>
      <p:pic>
        <p:nvPicPr>
          <p:cNvPr id="5" name="Content Placeholder 4" descr="A picture containing ground, outdoor, person, person&#10;&#10;Description automatically generated">
            <a:extLst>
              <a:ext uri="{FF2B5EF4-FFF2-40B4-BE49-F238E27FC236}">
                <a16:creationId xmlns:a16="http://schemas.microsoft.com/office/drawing/2014/main" id="{F1838821-3DED-4861-A0CB-A62DCF3D00E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0220" t="19470" r="19287" b="9403"/>
          <a:stretch/>
        </p:blipFill>
        <p:spPr>
          <a:xfrm>
            <a:off x="2636838" y="1844675"/>
            <a:ext cx="1528763" cy="2035175"/>
          </a:xfrm>
          <a:prstGeom prst="rect">
            <a:avLst/>
          </a:prstGeom>
        </p:spPr>
      </p:pic>
      <p:pic>
        <p:nvPicPr>
          <p:cNvPr id="13" name="Picture 12" descr="A picture containing ground, outdoor, old, stone&#10;&#10;Description automatically generated">
            <a:extLst>
              <a:ext uri="{FF2B5EF4-FFF2-40B4-BE49-F238E27FC236}">
                <a16:creationId xmlns:a16="http://schemas.microsoft.com/office/drawing/2014/main" id="{521C047B-44C2-478A-9196-2D837EA88292}"/>
              </a:ext>
            </a:extLst>
          </p:cNvPr>
          <p:cNvPicPr>
            <a:picLocks noChangeAspect="1"/>
          </p:cNvPicPr>
          <p:nvPr/>
        </p:nvPicPr>
        <p:blipFill rotWithShape="1">
          <a:blip r:embed="rId4">
            <a:extLst>
              <a:ext uri="{28A0092B-C50C-407E-A947-70E740481C1C}">
                <a14:useLocalDpi xmlns:a14="http://schemas.microsoft.com/office/drawing/2010/main" val="0"/>
              </a:ext>
            </a:extLst>
          </a:blip>
          <a:srcRect l="2905" r="8762"/>
          <a:stretch/>
        </p:blipFill>
        <p:spPr>
          <a:xfrm>
            <a:off x="2636838" y="3951288"/>
            <a:ext cx="1528763" cy="2343150"/>
          </a:xfrm>
          <a:prstGeom prst="rect">
            <a:avLst/>
          </a:prstGeom>
        </p:spPr>
      </p:pic>
      <p:pic>
        <p:nvPicPr>
          <p:cNvPr id="9" name="Picture 8">
            <a:extLst>
              <a:ext uri="{FF2B5EF4-FFF2-40B4-BE49-F238E27FC236}">
                <a16:creationId xmlns:a16="http://schemas.microsoft.com/office/drawing/2014/main" id="{2DBC464D-F35E-4730-B1BF-ED5A7CFAE3EF}"/>
              </a:ext>
            </a:extLst>
          </p:cNvPr>
          <p:cNvPicPr>
            <a:picLocks noChangeAspect="1"/>
          </p:cNvPicPr>
          <p:nvPr/>
        </p:nvPicPr>
        <p:blipFill rotWithShape="1">
          <a:blip r:embed="rId5">
            <a:extLst>
              <a:ext uri="{28A0092B-C50C-407E-A947-70E740481C1C}">
                <a14:useLocalDpi xmlns:a14="http://schemas.microsoft.com/office/drawing/2010/main" val="0"/>
              </a:ext>
            </a:extLst>
          </a:blip>
          <a:srcRect l="11848" t="19758" r="548" b="5308"/>
          <a:stretch/>
        </p:blipFill>
        <p:spPr>
          <a:xfrm>
            <a:off x="4233863" y="1844675"/>
            <a:ext cx="7110413" cy="4449763"/>
          </a:xfrm>
          <a:prstGeom prst="rect">
            <a:avLst/>
          </a:prstGeom>
        </p:spPr>
      </p:pic>
      <p:sp>
        <p:nvSpPr>
          <p:cNvPr id="2" name="Title 1">
            <a:extLst>
              <a:ext uri="{FF2B5EF4-FFF2-40B4-BE49-F238E27FC236}">
                <a16:creationId xmlns:a16="http://schemas.microsoft.com/office/drawing/2014/main" id="{B6E4A1EF-1AC1-445C-898E-91E313E0FED1}"/>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dirty="0">
                <a:solidFill>
                  <a:schemeClr val="tx1"/>
                </a:solidFill>
                <a:latin typeface="+mj-lt"/>
                <a:ea typeface="+mj-ea"/>
                <a:cs typeface="+mj-cs"/>
              </a:rPr>
              <a:t>Step 3:   Cutting, Welding, Drilling,</a:t>
            </a:r>
          </a:p>
        </p:txBody>
      </p:sp>
    </p:spTree>
    <p:extLst>
      <p:ext uri="{BB962C8B-B14F-4D97-AF65-F5344CB8AC3E}">
        <p14:creationId xmlns:p14="http://schemas.microsoft.com/office/powerpoint/2010/main" val="1503860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C9C52-5F17-461B-B9A3-C407A53E4CE3}"/>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b="1" dirty="0">
                <a:solidFill>
                  <a:schemeClr val="tx1">
                    <a:lumMod val="85000"/>
                    <a:lumOff val="15000"/>
                  </a:schemeClr>
                </a:solidFill>
              </a:rPr>
              <a:t>Step 4:   Assembling</a:t>
            </a:r>
          </a:p>
        </p:txBody>
      </p:sp>
      <p:pic>
        <p:nvPicPr>
          <p:cNvPr id="5" name="Content Placeholder 4" descr="A picture containing connector&#10;&#10;Description automatically generated">
            <a:extLst>
              <a:ext uri="{FF2B5EF4-FFF2-40B4-BE49-F238E27FC236}">
                <a16:creationId xmlns:a16="http://schemas.microsoft.com/office/drawing/2014/main" id="{F94CF4DB-2B19-4979-B0D8-5767F1397F7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548" b="8618"/>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2978235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211</Words>
  <Application>Microsoft Office PowerPoint</Application>
  <PresentationFormat>Widescreen</PresentationFormat>
  <Paragraphs>20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Calibri Light</vt:lpstr>
      <vt:lpstr>Office Theme</vt:lpstr>
      <vt:lpstr>DESIGN AND FABRICATION OF EXOSKELETON</vt:lpstr>
      <vt:lpstr>Abstract</vt:lpstr>
      <vt:lpstr>First stage of Design</vt:lpstr>
      <vt:lpstr>Final Design</vt:lpstr>
      <vt:lpstr>Pneumatic actuator Control system.</vt:lpstr>
      <vt:lpstr>Manufacturing</vt:lpstr>
      <vt:lpstr>Step 2: Material collection  </vt:lpstr>
      <vt:lpstr>Step 3:   Cutting, Welding, Drilling,</vt:lpstr>
      <vt:lpstr>Step 4:   Assembling</vt:lpstr>
      <vt:lpstr>Final Output</vt:lpstr>
      <vt:lpstr>Future Scope</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FABRICATION OF EXOSKELETON</dc:title>
  <dc:creator>-H- Hemanth</dc:creator>
  <cp:lastModifiedBy>-H- Hemanth</cp:lastModifiedBy>
  <cp:revision>2</cp:revision>
  <dcterms:created xsi:type="dcterms:W3CDTF">2021-01-20T05:58:20Z</dcterms:created>
  <dcterms:modified xsi:type="dcterms:W3CDTF">2021-03-20T04:46:07Z</dcterms:modified>
</cp:coreProperties>
</file>